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8" r:id="rId5"/>
  </p:sldIdLst>
  <p:sldSz cx="7200900" cy="10333038"/>
  <p:notesSz cx="6807200" cy="9939338"/>
  <p:defaultTex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77838" indent="-20638"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55675" indent="-41275"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433513" indent="-61913"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911350" indent="-8255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255">
          <p15:clr>
            <a:srgbClr val="A4A3A4"/>
          </p15:clr>
        </p15:guide>
        <p15:guide id="2" pos="2268">
          <p15:clr>
            <a:srgbClr val="A4A3A4"/>
          </p15:clr>
        </p15:guide>
        <p15:guide id="3" pos="143" userDrawn="1">
          <p15:clr>
            <a:srgbClr val="A4A3A4"/>
          </p15:clr>
        </p15:guide>
        <p15:guide id="4" pos="4400" userDrawn="1">
          <p15:clr>
            <a:srgbClr val="A4A3A4"/>
          </p15:clr>
        </p15:guide>
        <p15:guide id="5" orient="horz" pos="5885"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小林 学(kobayashi-manabu)" initials="小林" lastIdx="1" clrIdx="0">
    <p:extLst>
      <p:ext uri="{19B8F6BF-5375-455C-9EA6-DF929625EA0E}">
        <p15:presenceInfo xmlns:p15="http://schemas.microsoft.com/office/powerpoint/2012/main" userId="S-1-5-21-4175116151-3849908774-3845857867-355654" providerId="AD"/>
      </p:ext>
    </p:extLst>
  </p:cmAuthor>
  <p:cmAuthor id="2" name="森 広茂(mori-hiroshige)" initials="森" lastIdx="1" clrIdx="1">
    <p:extLst>
      <p:ext uri="{19B8F6BF-5375-455C-9EA6-DF929625EA0E}">
        <p15:presenceInfo xmlns:p15="http://schemas.microsoft.com/office/powerpoint/2012/main" userId="S-1-5-21-4175116151-3849908774-3845857867-36226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6666FF"/>
    <a:srgbClr val="4F81BD"/>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61257D2-E3BC-4E14-8CC3-D51F55D271AC}" v="22" dt="2023-01-11T02:05:23.1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35" autoAdjust="0"/>
    <p:restoredTop sz="94660"/>
  </p:normalViewPr>
  <p:slideViewPr>
    <p:cSldViewPr>
      <p:cViewPr varScale="1">
        <p:scale>
          <a:sx n="63" d="100"/>
          <a:sy n="63" d="100"/>
        </p:scale>
        <p:origin x="2172" y="78"/>
      </p:cViewPr>
      <p:guideLst>
        <p:guide orient="horz" pos="3255"/>
        <p:guide pos="2268"/>
        <p:guide pos="143"/>
        <p:guide pos="4400"/>
        <p:guide orient="horz" pos="5885"/>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三好 祥太(miyoshi-shouta)" userId="afe18569-d6e8-4813-8ade-eb6d84957471" providerId="ADAL" clId="{B61257D2-E3BC-4E14-8CC3-D51F55D271AC}"/>
    <pc:docChg chg="undo custSel modSld">
      <pc:chgData name="三好 祥太(miyoshi-shouta)" userId="afe18569-d6e8-4813-8ade-eb6d84957471" providerId="ADAL" clId="{B61257D2-E3BC-4E14-8CC3-D51F55D271AC}" dt="2023-01-11T02:05:23.183" v="67" actId="1076"/>
      <pc:docMkLst>
        <pc:docMk/>
      </pc:docMkLst>
      <pc:sldChg chg="delSp modSp mod">
        <pc:chgData name="三好 祥太(miyoshi-shouta)" userId="afe18569-d6e8-4813-8ade-eb6d84957471" providerId="ADAL" clId="{B61257D2-E3BC-4E14-8CC3-D51F55D271AC}" dt="2023-01-11T02:05:23.183" v="67" actId="1076"/>
        <pc:sldMkLst>
          <pc:docMk/>
          <pc:sldMk cId="2365473307" sldId="268"/>
        </pc:sldMkLst>
        <pc:spChg chg="del">
          <ac:chgData name="三好 祥太(miyoshi-shouta)" userId="afe18569-d6e8-4813-8ade-eb6d84957471" providerId="ADAL" clId="{B61257D2-E3BC-4E14-8CC3-D51F55D271AC}" dt="2023-01-11T02:04:30.923" v="60" actId="478"/>
          <ac:spMkLst>
            <pc:docMk/>
            <pc:sldMk cId="2365473307" sldId="268"/>
            <ac:spMk id="3" creationId="{AE57A993-A383-4457-B8DE-5D3DA2A6131A}"/>
          </ac:spMkLst>
        </pc:spChg>
        <pc:spChg chg="mod">
          <ac:chgData name="三好 祥太(miyoshi-shouta)" userId="afe18569-d6e8-4813-8ade-eb6d84957471" providerId="ADAL" clId="{B61257D2-E3BC-4E14-8CC3-D51F55D271AC}" dt="2023-01-11T02:05:23.183" v="67" actId="1076"/>
          <ac:spMkLst>
            <pc:docMk/>
            <pc:sldMk cId="2365473307" sldId="268"/>
            <ac:spMk id="33" creationId="{00000000-0000-0000-0000-000000000000}"/>
          </ac:spMkLst>
        </pc:spChg>
        <pc:spChg chg="mod">
          <ac:chgData name="三好 祥太(miyoshi-shouta)" userId="afe18569-d6e8-4813-8ade-eb6d84957471" providerId="ADAL" clId="{B61257D2-E3BC-4E14-8CC3-D51F55D271AC}" dt="2023-01-11T02:05:23.183" v="67" actId="1076"/>
          <ac:spMkLst>
            <pc:docMk/>
            <pc:sldMk cId="2365473307" sldId="268"/>
            <ac:spMk id="49" creationId="{ABFC1C65-6839-4A15-82F5-43156A0DD06C}"/>
          </ac:spMkLst>
        </pc:spChg>
        <pc:spChg chg="mod">
          <ac:chgData name="三好 祥太(miyoshi-shouta)" userId="afe18569-d6e8-4813-8ade-eb6d84957471" providerId="ADAL" clId="{B61257D2-E3BC-4E14-8CC3-D51F55D271AC}" dt="2023-01-11T02:05:23.183" v="67" actId="1076"/>
          <ac:spMkLst>
            <pc:docMk/>
            <pc:sldMk cId="2365473307" sldId="268"/>
            <ac:spMk id="50" creationId="{681DA3C0-DEF0-49F6-90BB-DC0FFC89F890}"/>
          </ac:spMkLst>
        </pc:spChg>
        <pc:spChg chg="mod">
          <ac:chgData name="三好 祥太(miyoshi-shouta)" userId="afe18569-d6e8-4813-8ade-eb6d84957471" providerId="ADAL" clId="{B61257D2-E3BC-4E14-8CC3-D51F55D271AC}" dt="2023-01-11T02:05:23.183" v="67" actId="1076"/>
          <ac:spMkLst>
            <pc:docMk/>
            <pc:sldMk cId="2365473307" sldId="268"/>
            <ac:spMk id="51" creationId="{4AB96898-97ED-441E-902B-DEF67FB0EACC}"/>
          </ac:spMkLst>
        </pc:spChg>
        <pc:spChg chg="mod">
          <ac:chgData name="三好 祥太(miyoshi-shouta)" userId="afe18569-d6e8-4813-8ade-eb6d84957471" providerId="ADAL" clId="{B61257D2-E3BC-4E14-8CC3-D51F55D271AC}" dt="2023-01-11T02:05:23.183" v="67" actId="1076"/>
          <ac:spMkLst>
            <pc:docMk/>
            <pc:sldMk cId="2365473307" sldId="268"/>
            <ac:spMk id="52" creationId="{85895002-F905-4064-892C-689BA16DE5C4}"/>
          </ac:spMkLst>
        </pc:spChg>
        <pc:spChg chg="mod">
          <ac:chgData name="三好 祥太(miyoshi-shouta)" userId="afe18569-d6e8-4813-8ade-eb6d84957471" providerId="ADAL" clId="{B61257D2-E3BC-4E14-8CC3-D51F55D271AC}" dt="2023-01-11T02:05:23.183" v="67" actId="1076"/>
          <ac:spMkLst>
            <pc:docMk/>
            <pc:sldMk cId="2365473307" sldId="268"/>
            <ac:spMk id="53" creationId="{CB0FEC0F-9A57-4242-8327-A0565E68E18F}"/>
          </ac:spMkLst>
        </pc:spChg>
        <pc:spChg chg="mod">
          <ac:chgData name="三好 祥太(miyoshi-shouta)" userId="afe18569-d6e8-4813-8ade-eb6d84957471" providerId="ADAL" clId="{B61257D2-E3BC-4E14-8CC3-D51F55D271AC}" dt="2023-01-11T02:05:23.183" v="67" actId="1076"/>
          <ac:spMkLst>
            <pc:docMk/>
            <pc:sldMk cId="2365473307" sldId="268"/>
            <ac:spMk id="54" creationId="{2092CAD3-492C-4C5E-8A60-D7B8123AECCB}"/>
          </ac:spMkLst>
        </pc:spChg>
        <pc:spChg chg="mod">
          <ac:chgData name="三好 祥太(miyoshi-shouta)" userId="afe18569-d6e8-4813-8ade-eb6d84957471" providerId="ADAL" clId="{B61257D2-E3BC-4E14-8CC3-D51F55D271AC}" dt="2023-01-11T02:03:36.228" v="59" actId="1076"/>
          <ac:spMkLst>
            <pc:docMk/>
            <pc:sldMk cId="2365473307" sldId="268"/>
            <ac:spMk id="60" creationId="{E2CD1C5E-8675-4699-A7C3-06DB04559812}"/>
          </ac:spMkLst>
        </pc:spChg>
        <pc:spChg chg="mod">
          <ac:chgData name="三好 祥太(miyoshi-shouta)" userId="afe18569-d6e8-4813-8ade-eb6d84957471" providerId="ADAL" clId="{B61257D2-E3BC-4E14-8CC3-D51F55D271AC}" dt="2023-01-11T02:03:00.211" v="55" actId="1076"/>
          <ac:spMkLst>
            <pc:docMk/>
            <pc:sldMk cId="2365473307" sldId="268"/>
            <ac:spMk id="61" creationId="{81CAD865-1846-4469-A8B9-11547A02EA05}"/>
          </ac:spMkLst>
        </pc:spChg>
        <pc:spChg chg="mod">
          <ac:chgData name="三好 祥太(miyoshi-shouta)" userId="afe18569-d6e8-4813-8ade-eb6d84957471" providerId="ADAL" clId="{B61257D2-E3BC-4E14-8CC3-D51F55D271AC}" dt="2023-01-11T02:03:12.764" v="57" actId="1076"/>
          <ac:spMkLst>
            <pc:docMk/>
            <pc:sldMk cId="2365473307" sldId="268"/>
            <ac:spMk id="67" creationId="{0CAB69B3-BA86-4C4D-B080-238892A6EB36}"/>
          </ac:spMkLst>
        </pc:spChg>
        <pc:spChg chg="mod">
          <ac:chgData name="三好 祥太(miyoshi-shouta)" userId="afe18569-d6e8-4813-8ade-eb6d84957471" providerId="ADAL" clId="{B61257D2-E3BC-4E14-8CC3-D51F55D271AC}" dt="2023-01-11T02:03:26.149" v="58" actId="1076"/>
          <ac:spMkLst>
            <pc:docMk/>
            <pc:sldMk cId="2365473307" sldId="268"/>
            <ac:spMk id="97" creationId="{B55464B3-AA88-448E-B3E8-4F079CF65A5D}"/>
          </ac:spMkLst>
        </pc:spChg>
        <pc:spChg chg="mod">
          <ac:chgData name="三好 祥太(miyoshi-shouta)" userId="afe18569-d6e8-4813-8ade-eb6d84957471" providerId="ADAL" clId="{B61257D2-E3BC-4E14-8CC3-D51F55D271AC}" dt="2023-01-11T02:03:07.498" v="56" actId="1076"/>
          <ac:spMkLst>
            <pc:docMk/>
            <pc:sldMk cId="2365473307" sldId="268"/>
            <ac:spMk id="99" creationId="{6C2C0977-3420-4083-BF4D-E920F2F87062}"/>
          </ac:spMkLst>
        </pc:spChg>
        <pc:cxnChg chg="mod">
          <ac:chgData name="三好 祥太(miyoshi-shouta)" userId="afe18569-d6e8-4813-8ade-eb6d84957471" providerId="ADAL" clId="{B61257D2-E3BC-4E14-8CC3-D51F55D271AC}" dt="2023-01-11T02:05:23.183" v="67" actId="1076"/>
          <ac:cxnSpMkLst>
            <pc:docMk/>
            <pc:sldMk cId="2365473307" sldId="268"/>
            <ac:cxnSpMk id="55" creationId="{C5E1C7D3-7FF1-47E0-B788-613CBB0C58D3}"/>
          </ac:cxnSpMkLst>
        </pc:cxnChg>
        <pc:cxnChg chg="mod">
          <ac:chgData name="三好 祥太(miyoshi-shouta)" userId="afe18569-d6e8-4813-8ade-eb6d84957471" providerId="ADAL" clId="{B61257D2-E3BC-4E14-8CC3-D51F55D271AC}" dt="2023-01-11T02:05:23.183" v="67" actId="1076"/>
          <ac:cxnSpMkLst>
            <pc:docMk/>
            <pc:sldMk cId="2365473307" sldId="268"/>
            <ac:cxnSpMk id="57" creationId="{B9D0086A-F45A-4AF9-BDF9-21F3BA6369DF}"/>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56038" y="0"/>
            <a:ext cx="2949575" cy="496888"/>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9FCB020D-35B1-41B9-9277-B3960015D40E}" type="datetimeFigureOut">
              <a:rPr lang="ja-JP" altLang="en-US"/>
              <a:pPr>
                <a:defRPr/>
              </a:pPr>
              <a:t>2023/5/11</a:t>
            </a:fld>
            <a:endParaRPr lang="ja-JP" altLang="en-US"/>
          </a:p>
        </p:txBody>
      </p:sp>
      <p:sp>
        <p:nvSpPr>
          <p:cNvPr id="4" name="スライド イメージ プレースホルダ 3"/>
          <p:cNvSpPr>
            <a:spLocks noGrp="1" noRot="1" noChangeAspect="1"/>
          </p:cNvSpPr>
          <p:nvPr>
            <p:ph type="sldImg" idx="2"/>
          </p:nvPr>
        </p:nvSpPr>
        <p:spPr>
          <a:xfrm>
            <a:off x="2105025" y="746125"/>
            <a:ext cx="2597150" cy="37258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81038" y="4721225"/>
            <a:ext cx="5445125" cy="4471988"/>
          </a:xfrm>
          <a:prstGeom prst="rect">
            <a:avLst/>
          </a:prstGeom>
        </p:spPr>
        <p:txBody>
          <a:bodyPr vert="horz" lIns="91440" tIns="45720" rIns="91440" bIns="45720"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56038" y="9440863"/>
            <a:ext cx="2949575" cy="496887"/>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B3DC85A4-11B5-4D2C-B51A-D4F898C8AFAB}" type="slidenum">
              <a:rPr lang="ja-JP" altLang="en-US"/>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300" kern="1200">
        <a:solidFill>
          <a:schemeClr val="tx1"/>
        </a:solidFill>
        <a:latin typeface="+mn-lt"/>
        <a:ea typeface="+mn-ea"/>
        <a:cs typeface="+mn-cs"/>
      </a:defRPr>
    </a:lvl1pPr>
    <a:lvl2pPr marL="477838" algn="l" rtl="0" eaLnBrk="0" fontAlgn="base" hangingPunct="0">
      <a:spcBef>
        <a:spcPct val="30000"/>
      </a:spcBef>
      <a:spcAft>
        <a:spcPct val="0"/>
      </a:spcAft>
      <a:defRPr kumimoji="1" sz="1300" kern="1200">
        <a:solidFill>
          <a:schemeClr val="tx1"/>
        </a:solidFill>
        <a:latin typeface="+mn-lt"/>
        <a:ea typeface="+mn-ea"/>
        <a:cs typeface="+mn-cs"/>
      </a:defRPr>
    </a:lvl2pPr>
    <a:lvl3pPr marL="955675" algn="l" rtl="0" eaLnBrk="0" fontAlgn="base" hangingPunct="0">
      <a:spcBef>
        <a:spcPct val="30000"/>
      </a:spcBef>
      <a:spcAft>
        <a:spcPct val="0"/>
      </a:spcAft>
      <a:defRPr kumimoji="1" sz="1300" kern="1200">
        <a:solidFill>
          <a:schemeClr val="tx1"/>
        </a:solidFill>
        <a:latin typeface="+mn-lt"/>
        <a:ea typeface="+mn-ea"/>
        <a:cs typeface="+mn-cs"/>
      </a:defRPr>
    </a:lvl3pPr>
    <a:lvl4pPr marL="1433513" algn="l" rtl="0" eaLnBrk="0" fontAlgn="base" hangingPunct="0">
      <a:spcBef>
        <a:spcPct val="30000"/>
      </a:spcBef>
      <a:spcAft>
        <a:spcPct val="0"/>
      </a:spcAft>
      <a:defRPr kumimoji="1" sz="1300" kern="1200">
        <a:solidFill>
          <a:schemeClr val="tx1"/>
        </a:solidFill>
        <a:latin typeface="+mn-lt"/>
        <a:ea typeface="+mn-ea"/>
        <a:cs typeface="+mn-cs"/>
      </a:defRPr>
    </a:lvl4pPr>
    <a:lvl5pPr marL="1911350" algn="l" rtl="0" eaLnBrk="0" fontAlgn="base" hangingPunct="0">
      <a:spcBef>
        <a:spcPct val="30000"/>
      </a:spcBef>
      <a:spcAft>
        <a:spcPct val="0"/>
      </a:spcAft>
      <a:defRPr kumimoji="1" sz="1300" kern="1200">
        <a:solidFill>
          <a:schemeClr val="tx1"/>
        </a:solidFill>
        <a:latin typeface="+mn-lt"/>
        <a:ea typeface="+mn-ea"/>
        <a:cs typeface="+mn-cs"/>
      </a:defRPr>
    </a:lvl5pPr>
    <a:lvl6pPr marL="2390927" algn="l" defTabSz="956371" rtl="0" eaLnBrk="1" latinLnBrk="0" hangingPunct="1">
      <a:defRPr kumimoji="1" sz="1300" kern="1200">
        <a:solidFill>
          <a:schemeClr val="tx1"/>
        </a:solidFill>
        <a:latin typeface="+mn-lt"/>
        <a:ea typeface="+mn-ea"/>
        <a:cs typeface="+mn-cs"/>
      </a:defRPr>
    </a:lvl6pPr>
    <a:lvl7pPr marL="2869113" algn="l" defTabSz="956371" rtl="0" eaLnBrk="1" latinLnBrk="0" hangingPunct="1">
      <a:defRPr kumimoji="1" sz="1300" kern="1200">
        <a:solidFill>
          <a:schemeClr val="tx1"/>
        </a:solidFill>
        <a:latin typeface="+mn-lt"/>
        <a:ea typeface="+mn-ea"/>
        <a:cs typeface="+mn-cs"/>
      </a:defRPr>
    </a:lvl7pPr>
    <a:lvl8pPr marL="3347298" algn="l" defTabSz="956371" rtl="0" eaLnBrk="1" latinLnBrk="0" hangingPunct="1">
      <a:defRPr kumimoji="1" sz="1300" kern="1200">
        <a:solidFill>
          <a:schemeClr val="tx1"/>
        </a:solidFill>
        <a:latin typeface="+mn-lt"/>
        <a:ea typeface="+mn-ea"/>
        <a:cs typeface="+mn-cs"/>
      </a:defRPr>
    </a:lvl8pPr>
    <a:lvl9pPr marL="3825484" algn="l" defTabSz="956371"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4" name="スライド番号プレースホルダー 3"/>
          <p:cNvSpPr>
            <a:spLocks noGrp="1"/>
          </p:cNvSpPr>
          <p:nvPr>
            <p:ph type="sldNum" sz="quarter" idx="5"/>
          </p:nvPr>
        </p:nvSpPr>
        <p:spPr/>
        <p:txBody>
          <a:bodyPr/>
          <a:lstStyle/>
          <a:p>
            <a:fld id="{FC983812-47F5-4648-ADFF-9AF5E859453A}" type="slidenum">
              <a:rPr lang="ja-JP" altLang="en-US"/>
              <a:pPr/>
              <a:t>1</a:t>
            </a:fld>
            <a:endParaRPr lang="ja-JP" altLang="en-US"/>
          </a:p>
        </p:txBody>
      </p:sp>
    </p:spTree>
    <p:extLst>
      <p:ext uri="{BB962C8B-B14F-4D97-AF65-F5344CB8AC3E}">
        <p14:creationId xmlns:p14="http://schemas.microsoft.com/office/powerpoint/2010/main" val="8019749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8" y="3209942"/>
            <a:ext cx="6120765" cy="2214905"/>
          </a:xfrm>
        </p:spPr>
        <p:txBody>
          <a:bodyPr/>
          <a:lstStyle/>
          <a:p>
            <a:r>
              <a:rPr lang="ja-JP" altLang="en-US"/>
              <a:t>マスタ タイトルの書式設定</a:t>
            </a:r>
          </a:p>
        </p:txBody>
      </p:sp>
      <p:sp>
        <p:nvSpPr>
          <p:cNvPr id="3" name="サブタイトル 2"/>
          <p:cNvSpPr>
            <a:spLocks noGrp="1"/>
          </p:cNvSpPr>
          <p:nvPr>
            <p:ph type="subTitle" idx="1"/>
          </p:nvPr>
        </p:nvSpPr>
        <p:spPr>
          <a:xfrm>
            <a:off x="1080135" y="5855389"/>
            <a:ext cx="5040630" cy="2640665"/>
          </a:xfrm>
        </p:spPr>
        <p:txBody>
          <a:bodyPr/>
          <a:lstStyle>
            <a:lvl1pPr marL="0" indent="0" algn="ctr">
              <a:buNone/>
              <a:defRPr>
                <a:solidFill>
                  <a:schemeClr val="tx1">
                    <a:tint val="75000"/>
                  </a:schemeClr>
                </a:solidFill>
              </a:defRPr>
            </a:lvl1pPr>
            <a:lvl2pPr marL="478185" indent="0" algn="ctr">
              <a:buNone/>
              <a:defRPr>
                <a:solidFill>
                  <a:schemeClr val="tx1">
                    <a:tint val="75000"/>
                  </a:schemeClr>
                </a:solidFill>
              </a:defRPr>
            </a:lvl2pPr>
            <a:lvl3pPr marL="956371" indent="0" algn="ctr">
              <a:buNone/>
              <a:defRPr>
                <a:solidFill>
                  <a:schemeClr val="tx1">
                    <a:tint val="75000"/>
                  </a:schemeClr>
                </a:solidFill>
              </a:defRPr>
            </a:lvl3pPr>
            <a:lvl4pPr marL="1434556" indent="0" algn="ctr">
              <a:buNone/>
              <a:defRPr>
                <a:solidFill>
                  <a:schemeClr val="tx1">
                    <a:tint val="75000"/>
                  </a:schemeClr>
                </a:solidFill>
              </a:defRPr>
            </a:lvl4pPr>
            <a:lvl5pPr marL="1912742" indent="0" algn="ctr">
              <a:buNone/>
              <a:defRPr>
                <a:solidFill>
                  <a:schemeClr val="tx1">
                    <a:tint val="75000"/>
                  </a:schemeClr>
                </a:solidFill>
              </a:defRPr>
            </a:lvl5pPr>
            <a:lvl6pPr marL="2390927" indent="0" algn="ctr">
              <a:buNone/>
              <a:defRPr>
                <a:solidFill>
                  <a:schemeClr val="tx1">
                    <a:tint val="75000"/>
                  </a:schemeClr>
                </a:solidFill>
              </a:defRPr>
            </a:lvl6pPr>
            <a:lvl7pPr marL="2869113" indent="0" algn="ctr">
              <a:buNone/>
              <a:defRPr>
                <a:solidFill>
                  <a:schemeClr val="tx1">
                    <a:tint val="75000"/>
                  </a:schemeClr>
                </a:solidFill>
              </a:defRPr>
            </a:lvl7pPr>
            <a:lvl8pPr marL="3347298" indent="0" algn="ctr">
              <a:buNone/>
              <a:defRPr>
                <a:solidFill>
                  <a:schemeClr val="tx1">
                    <a:tint val="75000"/>
                  </a:schemeClr>
                </a:solidFill>
              </a:defRPr>
            </a:lvl8pPr>
            <a:lvl9pPr marL="3825484"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9F320EBC-D655-4219-A575-B57A77ECBF48}" type="datetimeFigureOut">
              <a:rPr lang="ja-JP" altLang="en-US"/>
              <a:pPr>
                <a:defRPr/>
              </a:pPr>
              <a:t>2023/5/11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4CEB6131-DF4F-4D35-81C7-42DADCAB4C16}" type="slidenum">
              <a:rPr lang="ja-JP" altLang="en-US"/>
              <a:pPr/>
              <a:t>‹#›</a:t>
            </a:fld>
            <a:endParaRPr lang="ja-JP" altLang="en-US"/>
          </a:p>
        </p:txBody>
      </p:sp>
    </p:spTree>
    <p:extLst>
      <p:ext uri="{BB962C8B-B14F-4D97-AF65-F5344CB8AC3E}">
        <p14:creationId xmlns:p14="http://schemas.microsoft.com/office/powerpoint/2010/main" val="29858205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CA75A129-5A59-48D1-AFBC-4E994192D8F0}" type="datetimeFigureOut">
              <a:rPr lang="ja-JP" altLang="en-US"/>
              <a:pPr>
                <a:defRPr/>
              </a:pPr>
              <a:t>2023/5/11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9DB016D0-CEDA-4C66-849F-3A34980A8EE0}" type="slidenum">
              <a:rPr lang="ja-JP" altLang="en-US"/>
              <a:pPr/>
              <a:t>‹#›</a:t>
            </a:fld>
            <a:endParaRPr lang="ja-JP" altLang="en-US"/>
          </a:p>
        </p:txBody>
      </p:sp>
    </p:spTree>
    <p:extLst>
      <p:ext uri="{BB962C8B-B14F-4D97-AF65-F5344CB8AC3E}">
        <p14:creationId xmlns:p14="http://schemas.microsoft.com/office/powerpoint/2010/main" val="3775734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2" y="413802"/>
            <a:ext cx="1620203" cy="8816568"/>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360045" y="413802"/>
            <a:ext cx="4740593" cy="8816568"/>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1E8BFB9A-3255-4D79-9D70-60A0400CDF83}" type="datetimeFigureOut">
              <a:rPr lang="ja-JP" altLang="en-US"/>
              <a:pPr>
                <a:defRPr/>
              </a:pPr>
              <a:t>2023/5/11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F046F0FC-27CE-461C-BABA-47E672D4DA72}" type="slidenum">
              <a:rPr lang="ja-JP" altLang="en-US"/>
              <a:pPr/>
              <a:t>‹#›</a:t>
            </a:fld>
            <a:endParaRPr lang="ja-JP" altLang="en-US"/>
          </a:p>
        </p:txBody>
      </p:sp>
    </p:spTree>
    <p:extLst>
      <p:ext uri="{BB962C8B-B14F-4D97-AF65-F5344CB8AC3E}">
        <p14:creationId xmlns:p14="http://schemas.microsoft.com/office/powerpoint/2010/main" val="865342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3908D8AA-CFA7-4988-B665-20CE1FB66981}" type="datetimeFigureOut">
              <a:rPr lang="ja-JP" altLang="en-US"/>
              <a:pPr>
                <a:defRPr/>
              </a:pPr>
              <a:t>2023/5/11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7E32933B-43DA-4C4E-8768-C8719937ED4F}" type="slidenum">
              <a:rPr lang="ja-JP" altLang="en-US"/>
              <a:pPr/>
              <a:t>‹#›</a:t>
            </a:fld>
            <a:endParaRPr lang="ja-JP" altLang="en-US"/>
          </a:p>
        </p:txBody>
      </p:sp>
    </p:spTree>
    <p:extLst>
      <p:ext uri="{BB962C8B-B14F-4D97-AF65-F5344CB8AC3E}">
        <p14:creationId xmlns:p14="http://schemas.microsoft.com/office/powerpoint/2010/main" val="1163471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2" y="6639933"/>
            <a:ext cx="6120765" cy="2052257"/>
          </a:xfrm>
        </p:spPr>
        <p:txBody>
          <a:bodyPr anchor="t"/>
          <a:lstStyle>
            <a:lvl1pPr algn="l">
              <a:defRPr sz="4200" b="1" cap="all"/>
            </a:lvl1pPr>
          </a:lstStyle>
          <a:p>
            <a:r>
              <a:rPr lang="ja-JP" altLang="en-US"/>
              <a:t>マスタ タイトルの書式設定</a:t>
            </a:r>
          </a:p>
        </p:txBody>
      </p:sp>
      <p:sp>
        <p:nvSpPr>
          <p:cNvPr id="3" name="テキスト プレースホルダ 2"/>
          <p:cNvSpPr>
            <a:spLocks noGrp="1"/>
          </p:cNvSpPr>
          <p:nvPr>
            <p:ph type="body" idx="1"/>
          </p:nvPr>
        </p:nvSpPr>
        <p:spPr>
          <a:xfrm>
            <a:off x="568822" y="4379584"/>
            <a:ext cx="6120765" cy="2260350"/>
          </a:xfrm>
        </p:spPr>
        <p:txBody>
          <a:bodyPr anchor="b"/>
          <a:lstStyle>
            <a:lvl1pPr marL="0" indent="0">
              <a:buNone/>
              <a:defRPr sz="2100">
                <a:solidFill>
                  <a:schemeClr val="tx1">
                    <a:tint val="75000"/>
                  </a:schemeClr>
                </a:solidFill>
              </a:defRPr>
            </a:lvl1pPr>
            <a:lvl2pPr marL="478185" indent="0">
              <a:buNone/>
              <a:defRPr sz="1900">
                <a:solidFill>
                  <a:schemeClr val="tx1">
                    <a:tint val="75000"/>
                  </a:schemeClr>
                </a:solidFill>
              </a:defRPr>
            </a:lvl2pPr>
            <a:lvl3pPr marL="956371" indent="0">
              <a:buNone/>
              <a:defRPr sz="1700">
                <a:solidFill>
                  <a:schemeClr val="tx1">
                    <a:tint val="75000"/>
                  </a:schemeClr>
                </a:solidFill>
              </a:defRPr>
            </a:lvl3pPr>
            <a:lvl4pPr marL="1434556" indent="0">
              <a:buNone/>
              <a:defRPr sz="1500">
                <a:solidFill>
                  <a:schemeClr val="tx1">
                    <a:tint val="75000"/>
                  </a:schemeClr>
                </a:solidFill>
              </a:defRPr>
            </a:lvl4pPr>
            <a:lvl5pPr marL="1912742" indent="0">
              <a:buNone/>
              <a:defRPr sz="1500">
                <a:solidFill>
                  <a:schemeClr val="tx1">
                    <a:tint val="75000"/>
                  </a:schemeClr>
                </a:solidFill>
              </a:defRPr>
            </a:lvl5pPr>
            <a:lvl6pPr marL="2390927" indent="0">
              <a:buNone/>
              <a:defRPr sz="1500">
                <a:solidFill>
                  <a:schemeClr val="tx1">
                    <a:tint val="75000"/>
                  </a:schemeClr>
                </a:solidFill>
              </a:defRPr>
            </a:lvl6pPr>
            <a:lvl7pPr marL="2869113" indent="0">
              <a:buNone/>
              <a:defRPr sz="1500">
                <a:solidFill>
                  <a:schemeClr val="tx1">
                    <a:tint val="75000"/>
                  </a:schemeClr>
                </a:solidFill>
              </a:defRPr>
            </a:lvl7pPr>
            <a:lvl8pPr marL="3347298" indent="0">
              <a:buNone/>
              <a:defRPr sz="1500">
                <a:solidFill>
                  <a:schemeClr val="tx1">
                    <a:tint val="75000"/>
                  </a:schemeClr>
                </a:solidFill>
              </a:defRPr>
            </a:lvl8pPr>
            <a:lvl9pPr marL="3825484" indent="0">
              <a:buNone/>
              <a:defRPr sz="15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B8E18790-02C0-43DB-8AB3-8DB6398CF5D6}" type="datetimeFigureOut">
              <a:rPr lang="ja-JP" altLang="en-US"/>
              <a:pPr>
                <a:defRPr/>
              </a:pPr>
              <a:t>2023/5/11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DBCDC26A-BB0D-4EC1-807B-60363591C18E}" type="slidenum">
              <a:rPr lang="ja-JP" altLang="en-US"/>
              <a:pPr/>
              <a:t>‹#›</a:t>
            </a:fld>
            <a:endParaRPr lang="ja-JP" altLang="en-US"/>
          </a:p>
        </p:txBody>
      </p:sp>
    </p:spTree>
    <p:extLst>
      <p:ext uri="{BB962C8B-B14F-4D97-AF65-F5344CB8AC3E}">
        <p14:creationId xmlns:p14="http://schemas.microsoft.com/office/powerpoint/2010/main" val="3839975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360045" y="2411044"/>
            <a:ext cx="3180398" cy="6819327"/>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3660457" y="2411044"/>
            <a:ext cx="3180398" cy="6819327"/>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43F25E48-13BC-434A-835C-76D8C6A3AFB5}" type="datetimeFigureOut">
              <a:rPr lang="ja-JP" altLang="en-US"/>
              <a:pPr>
                <a:defRPr/>
              </a:pPr>
              <a:t>2023/5/11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fld id="{047D6C79-C7D4-4DF9-B37C-8D369B9E7251}" type="slidenum">
              <a:rPr lang="ja-JP" altLang="en-US"/>
              <a:pPr/>
              <a:t>‹#›</a:t>
            </a:fld>
            <a:endParaRPr lang="ja-JP" altLang="en-US"/>
          </a:p>
        </p:txBody>
      </p:sp>
    </p:spTree>
    <p:extLst>
      <p:ext uri="{BB962C8B-B14F-4D97-AF65-F5344CB8AC3E}">
        <p14:creationId xmlns:p14="http://schemas.microsoft.com/office/powerpoint/2010/main" val="3141545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360046" y="2312975"/>
            <a:ext cx="3181648" cy="963938"/>
          </a:xfrm>
        </p:spPr>
        <p:txBody>
          <a:bodyPr anchor="b"/>
          <a:lstStyle>
            <a:lvl1pPr marL="0" indent="0">
              <a:buNone/>
              <a:defRPr sz="2500" b="1"/>
            </a:lvl1pPr>
            <a:lvl2pPr marL="478185" indent="0">
              <a:buNone/>
              <a:defRPr sz="2100" b="1"/>
            </a:lvl2pPr>
            <a:lvl3pPr marL="956371" indent="0">
              <a:buNone/>
              <a:defRPr sz="1900" b="1"/>
            </a:lvl3pPr>
            <a:lvl4pPr marL="1434556" indent="0">
              <a:buNone/>
              <a:defRPr sz="1700" b="1"/>
            </a:lvl4pPr>
            <a:lvl5pPr marL="1912742" indent="0">
              <a:buNone/>
              <a:defRPr sz="1700" b="1"/>
            </a:lvl5pPr>
            <a:lvl6pPr marL="2390927" indent="0">
              <a:buNone/>
              <a:defRPr sz="1700" b="1"/>
            </a:lvl6pPr>
            <a:lvl7pPr marL="2869113" indent="0">
              <a:buNone/>
              <a:defRPr sz="1700" b="1"/>
            </a:lvl7pPr>
            <a:lvl8pPr marL="3347298" indent="0">
              <a:buNone/>
              <a:defRPr sz="1700" b="1"/>
            </a:lvl8pPr>
            <a:lvl9pPr marL="3825484" indent="0">
              <a:buNone/>
              <a:defRPr sz="17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60046" y="3276912"/>
            <a:ext cx="3181648" cy="595345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657959" y="2312975"/>
            <a:ext cx="3182898" cy="963938"/>
          </a:xfrm>
        </p:spPr>
        <p:txBody>
          <a:bodyPr anchor="b"/>
          <a:lstStyle>
            <a:lvl1pPr marL="0" indent="0">
              <a:buNone/>
              <a:defRPr sz="2500" b="1"/>
            </a:lvl1pPr>
            <a:lvl2pPr marL="478185" indent="0">
              <a:buNone/>
              <a:defRPr sz="2100" b="1"/>
            </a:lvl2pPr>
            <a:lvl3pPr marL="956371" indent="0">
              <a:buNone/>
              <a:defRPr sz="1900" b="1"/>
            </a:lvl3pPr>
            <a:lvl4pPr marL="1434556" indent="0">
              <a:buNone/>
              <a:defRPr sz="1700" b="1"/>
            </a:lvl4pPr>
            <a:lvl5pPr marL="1912742" indent="0">
              <a:buNone/>
              <a:defRPr sz="1700" b="1"/>
            </a:lvl5pPr>
            <a:lvl6pPr marL="2390927" indent="0">
              <a:buNone/>
              <a:defRPr sz="1700" b="1"/>
            </a:lvl6pPr>
            <a:lvl7pPr marL="2869113" indent="0">
              <a:buNone/>
              <a:defRPr sz="1700" b="1"/>
            </a:lvl7pPr>
            <a:lvl8pPr marL="3347298" indent="0">
              <a:buNone/>
              <a:defRPr sz="1700" b="1"/>
            </a:lvl8pPr>
            <a:lvl9pPr marL="3825484" indent="0">
              <a:buNone/>
              <a:defRPr sz="17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657959" y="3276912"/>
            <a:ext cx="3182898" cy="595345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56D1B0D1-F95D-4E05-A4EA-8A81012F02C0}" type="datetimeFigureOut">
              <a:rPr lang="ja-JP" altLang="en-US"/>
              <a:pPr>
                <a:defRPr/>
              </a:pPr>
              <a:t>2023/5/11</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fld id="{9E90C41B-8577-4131-A2E9-C6A492351571}" type="slidenum">
              <a:rPr lang="ja-JP" altLang="en-US"/>
              <a:pPr/>
              <a:t>‹#›</a:t>
            </a:fld>
            <a:endParaRPr lang="ja-JP" altLang="en-US"/>
          </a:p>
        </p:txBody>
      </p:sp>
    </p:spTree>
    <p:extLst>
      <p:ext uri="{BB962C8B-B14F-4D97-AF65-F5344CB8AC3E}">
        <p14:creationId xmlns:p14="http://schemas.microsoft.com/office/powerpoint/2010/main" val="2089124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B596CA4F-B560-4AD7-87D0-4703CDE109E5}" type="datetimeFigureOut">
              <a:rPr lang="ja-JP" altLang="en-US"/>
              <a:pPr>
                <a:defRPr/>
              </a:pPr>
              <a:t>2023/5/11</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fld id="{365B8279-9A73-41FE-BEA2-901D2ABB0EDF}" type="slidenum">
              <a:rPr lang="ja-JP" altLang="en-US"/>
              <a:pPr/>
              <a:t>‹#›</a:t>
            </a:fld>
            <a:endParaRPr lang="ja-JP" altLang="en-US"/>
          </a:p>
        </p:txBody>
      </p:sp>
    </p:spTree>
    <p:extLst>
      <p:ext uri="{BB962C8B-B14F-4D97-AF65-F5344CB8AC3E}">
        <p14:creationId xmlns:p14="http://schemas.microsoft.com/office/powerpoint/2010/main" val="2020063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8972A4EE-7178-4239-A0A7-F18B3A002AF4}" type="datetimeFigureOut">
              <a:rPr lang="ja-JP" altLang="en-US"/>
              <a:pPr>
                <a:defRPr/>
              </a:pPr>
              <a:t>2023/5/11</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fld id="{AAD8EA8F-FCC2-41DD-8FE1-C4F40DF2E1F2}" type="slidenum">
              <a:rPr lang="ja-JP" altLang="en-US"/>
              <a:pPr/>
              <a:t>‹#›</a:t>
            </a:fld>
            <a:endParaRPr lang="ja-JP" altLang="en-US"/>
          </a:p>
        </p:txBody>
      </p:sp>
    </p:spTree>
    <p:extLst>
      <p:ext uri="{BB962C8B-B14F-4D97-AF65-F5344CB8AC3E}">
        <p14:creationId xmlns:p14="http://schemas.microsoft.com/office/powerpoint/2010/main" val="3579651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6" y="411409"/>
            <a:ext cx="2369047" cy="1750876"/>
          </a:xfrm>
        </p:spPr>
        <p:txBody>
          <a:bodyPr anchor="b"/>
          <a:lstStyle>
            <a:lvl1pPr algn="l">
              <a:defRPr sz="2100" b="1"/>
            </a:lvl1pPr>
          </a:lstStyle>
          <a:p>
            <a:r>
              <a:rPr lang="ja-JP" altLang="en-US"/>
              <a:t>マスタ タイトルの書式設定</a:t>
            </a:r>
          </a:p>
        </p:txBody>
      </p:sp>
      <p:sp>
        <p:nvSpPr>
          <p:cNvPr id="3" name="コンテンツ プレースホルダ 2"/>
          <p:cNvSpPr>
            <a:spLocks noGrp="1"/>
          </p:cNvSpPr>
          <p:nvPr>
            <p:ph idx="1"/>
          </p:nvPr>
        </p:nvSpPr>
        <p:spPr>
          <a:xfrm>
            <a:off x="2815353" y="411409"/>
            <a:ext cx="4025504" cy="8818962"/>
          </a:xfrm>
        </p:spPr>
        <p:txBody>
          <a:bodyPr/>
          <a:lstStyle>
            <a:lvl1pPr>
              <a:defRPr sz="33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60046" y="2162285"/>
            <a:ext cx="2369047" cy="7068086"/>
          </a:xfrm>
        </p:spPr>
        <p:txBody>
          <a:bodyPr/>
          <a:lstStyle>
            <a:lvl1pPr marL="0" indent="0">
              <a:buNone/>
              <a:defRPr sz="1500"/>
            </a:lvl1pPr>
            <a:lvl2pPr marL="478185" indent="0">
              <a:buNone/>
              <a:defRPr sz="1300"/>
            </a:lvl2pPr>
            <a:lvl3pPr marL="956371" indent="0">
              <a:buNone/>
              <a:defRPr sz="1000"/>
            </a:lvl3pPr>
            <a:lvl4pPr marL="1434556" indent="0">
              <a:buNone/>
              <a:defRPr sz="900"/>
            </a:lvl4pPr>
            <a:lvl5pPr marL="1912742" indent="0">
              <a:buNone/>
              <a:defRPr sz="900"/>
            </a:lvl5pPr>
            <a:lvl6pPr marL="2390927" indent="0">
              <a:buNone/>
              <a:defRPr sz="900"/>
            </a:lvl6pPr>
            <a:lvl7pPr marL="2869113" indent="0">
              <a:buNone/>
              <a:defRPr sz="900"/>
            </a:lvl7pPr>
            <a:lvl8pPr marL="3347298" indent="0">
              <a:buNone/>
              <a:defRPr sz="900"/>
            </a:lvl8pPr>
            <a:lvl9pPr marL="3825484"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2E5A8602-F608-4445-99FF-5D7EC80A0AE5}" type="datetimeFigureOut">
              <a:rPr lang="ja-JP" altLang="en-US"/>
              <a:pPr>
                <a:defRPr/>
              </a:pPr>
              <a:t>2023/5/11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fld id="{6C95D818-CF7D-4597-8994-853E2EFDBF04}" type="slidenum">
              <a:rPr lang="ja-JP" altLang="en-US"/>
              <a:pPr/>
              <a:t>‹#›</a:t>
            </a:fld>
            <a:endParaRPr lang="ja-JP" altLang="en-US"/>
          </a:p>
        </p:txBody>
      </p:sp>
    </p:spTree>
    <p:extLst>
      <p:ext uri="{BB962C8B-B14F-4D97-AF65-F5344CB8AC3E}">
        <p14:creationId xmlns:p14="http://schemas.microsoft.com/office/powerpoint/2010/main" val="1608392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7" y="7233128"/>
            <a:ext cx="4320540" cy="853912"/>
          </a:xfrm>
        </p:spPr>
        <p:txBody>
          <a:bodyPr anchor="b"/>
          <a:lstStyle>
            <a:lvl1pPr algn="l">
              <a:defRPr sz="2100" b="1"/>
            </a:lvl1pPr>
          </a:lstStyle>
          <a:p>
            <a:r>
              <a:rPr lang="ja-JP" altLang="en-US"/>
              <a:t>マスタ タイトルの書式設定</a:t>
            </a:r>
          </a:p>
        </p:txBody>
      </p:sp>
      <p:sp>
        <p:nvSpPr>
          <p:cNvPr id="3" name="図プレースホルダ 2"/>
          <p:cNvSpPr>
            <a:spLocks noGrp="1"/>
          </p:cNvSpPr>
          <p:nvPr>
            <p:ph type="pic" idx="1"/>
          </p:nvPr>
        </p:nvSpPr>
        <p:spPr>
          <a:xfrm>
            <a:off x="1411427" y="923276"/>
            <a:ext cx="4320540" cy="6199823"/>
          </a:xfrm>
        </p:spPr>
        <p:txBody>
          <a:bodyPr rtlCol="0">
            <a:normAutofit/>
          </a:bodyPr>
          <a:lstStyle>
            <a:lvl1pPr marL="0" indent="0">
              <a:buNone/>
              <a:defRPr sz="3300"/>
            </a:lvl1pPr>
            <a:lvl2pPr marL="478185" indent="0">
              <a:buNone/>
              <a:defRPr sz="2900"/>
            </a:lvl2pPr>
            <a:lvl3pPr marL="956371" indent="0">
              <a:buNone/>
              <a:defRPr sz="2500"/>
            </a:lvl3pPr>
            <a:lvl4pPr marL="1434556" indent="0">
              <a:buNone/>
              <a:defRPr sz="2100"/>
            </a:lvl4pPr>
            <a:lvl5pPr marL="1912742" indent="0">
              <a:buNone/>
              <a:defRPr sz="2100"/>
            </a:lvl5pPr>
            <a:lvl6pPr marL="2390927" indent="0">
              <a:buNone/>
              <a:defRPr sz="2100"/>
            </a:lvl6pPr>
            <a:lvl7pPr marL="2869113" indent="0">
              <a:buNone/>
              <a:defRPr sz="2100"/>
            </a:lvl7pPr>
            <a:lvl8pPr marL="3347298" indent="0">
              <a:buNone/>
              <a:defRPr sz="2100"/>
            </a:lvl8pPr>
            <a:lvl9pPr marL="3825484" indent="0">
              <a:buNone/>
              <a:defRPr sz="2100"/>
            </a:lvl9pPr>
          </a:lstStyle>
          <a:p>
            <a:pPr lvl="0"/>
            <a:r>
              <a:rPr lang="ja-JP" altLang="en-US" noProof="0"/>
              <a:t>アイコンをクリックして図を追加</a:t>
            </a:r>
          </a:p>
        </p:txBody>
      </p:sp>
      <p:sp>
        <p:nvSpPr>
          <p:cNvPr id="4" name="テキスト プレースホルダ 3"/>
          <p:cNvSpPr>
            <a:spLocks noGrp="1"/>
          </p:cNvSpPr>
          <p:nvPr>
            <p:ph type="body" sz="half" idx="2"/>
          </p:nvPr>
        </p:nvSpPr>
        <p:spPr>
          <a:xfrm>
            <a:off x="1411427" y="8087039"/>
            <a:ext cx="4320540" cy="1212696"/>
          </a:xfrm>
        </p:spPr>
        <p:txBody>
          <a:bodyPr/>
          <a:lstStyle>
            <a:lvl1pPr marL="0" indent="0">
              <a:buNone/>
              <a:defRPr sz="1500"/>
            </a:lvl1pPr>
            <a:lvl2pPr marL="478185" indent="0">
              <a:buNone/>
              <a:defRPr sz="1300"/>
            </a:lvl2pPr>
            <a:lvl3pPr marL="956371" indent="0">
              <a:buNone/>
              <a:defRPr sz="1000"/>
            </a:lvl3pPr>
            <a:lvl4pPr marL="1434556" indent="0">
              <a:buNone/>
              <a:defRPr sz="900"/>
            </a:lvl4pPr>
            <a:lvl5pPr marL="1912742" indent="0">
              <a:buNone/>
              <a:defRPr sz="900"/>
            </a:lvl5pPr>
            <a:lvl6pPr marL="2390927" indent="0">
              <a:buNone/>
              <a:defRPr sz="900"/>
            </a:lvl6pPr>
            <a:lvl7pPr marL="2869113" indent="0">
              <a:buNone/>
              <a:defRPr sz="900"/>
            </a:lvl7pPr>
            <a:lvl8pPr marL="3347298" indent="0">
              <a:buNone/>
              <a:defRPr sz="900"/>
            </a:lvl8pPr>
            <a:lvl9pPr marL="3825484"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5F289C4F-DFD9-4987-863A-A2CD1219F508}" type="datetimeFigureOut">
              <a:rPr lang="ja-JP" altLang="en-US"/>
              <a:pPr>
                <a:defRPr/>
              </a:pPr>
              <a:t>2023/5/11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fld id="{A7CF114D-C79E-4EC5-A586-A6CE24397035}" type="slidenum">
              <a:rPr lang="ja-JP" altLang="en-US"/>
              <a:pPr/>
              <a:t>‹#›</a:t>
            </a:fld>
            <a:endParaRPr lang="ja-JP" altLang="en-US"/>
          </a:p>
        </p:txBody>
      </p:sp>
    </p:spTree>
    <p:extLst>
      <p:ext uri="{BB962C8B-B14F-4D97-AF65-F5344CB8AC3E}">
        <p14:creationId xmlns:p14="http://schemas.microsoft.com/office/powerpoint/2010/main" val="3297228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360363" y="414338"/>
            <a:ext cx="6480175" cy="172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637" tIns="47819" rIns="95637" bIns="47819"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360363" y="2411413"/>
            <a:ext cx="6480175" cy="681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637" tIns="47819" rIns="95637" bIns="47819"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360363" y="9577388"/>
            <a:ext cx="1679575" cy="549275"/>
          </a:xfrm>
          <a:prstGeom prst="rect">
            <a:avLst/>
          </a:prstGeom>
        </p:spPr>
        <p:txBody>
          <a:bodyPr vert="horz" lIns="95637" tIns="47819" rIns="95637" bIns="47819" rtlCol="0" anchor="ctr"/>
          <a:lstStyle>
            <a:lvl1pPr algn="l" fontAlgn="auto">
              <a:spcBef>
                <a:spcPts val="0"/>
              </a:spcBef>
              <a:spcAft>
                <a:spcPts val="0"/>
              </a:spcAft>
              <a:defRPr sz="1300">
                <a:solidFill>
                  <a:schemeClr val="tx1">
                    <a:tint val="75000"/>
                  </a:schemeClr>
                </a:solidFill>
                <a:latin typeface="+mn-lt"/>
                <a:ea typeface="+mn-ea"/>
              </a:defRPr>
            </a:lvl1pPr>
          </a:lstStyle>
          <a:p>
            <a:pPr>
              <a:defRPr/>
            </a:pPr>
            <a:fld id="{43083ED0-70EC-4C75-9CF7-EA794991E24A}" type="datetimeFigureOut">
              <a:rPr lang="ja-JP" altLang="en-US"/>
              <a:pPr>
                <a:defRPr/>
              </a:pPr>
              <a:t>2023/5/11</a:t>
            </a:fld>
            <a:endParaRPr lang="ja-JP" altLang="en-US"/>
          </a:p>
        </p:txBody>
      </p:sp>
      <p:sp>
        <p:nvSpPr>
          <p:cNvPr id="5" name="フッター プレースホルダ 4"/>
          <p:cNvSpPr>
            <a:spLocks noGrp="1"/>
          </p:cNvSpPr>
          <p:nvPr>
            <p:ph type="ftr" sz="quarter" idx="3"/>
          </p:nvPr>
        </p:nvSpPr>
        <p:spPr>
          <a:xfrm>
            <a:off x="2460625" y="9577388"/>
            <a:ext cx="2279650" cy="549275"/>
          </a:xfrm>
          <a:prstGeom prst="rect">
            <a:avLst/>
          </a:prstGeom>
        </p:spPr>
        <p:txBody>
          <a:bodyPr vert="horz" lIns="95637" tIns="47819" rIns="95637" bIns="47819" rtlCol="0" anchor="ctr"/>
          <a:lstStyle>
            <a:lvl1pPr algn="ctr" fontAlgn="auto">
              <a:spcBef>
                <a:spcPts val="0"/>
              </a:spcBef>
              <a:spcAft>
                <a:spcPts val="0"/>
              </a:spcAft>
              <a:defRPr sz="13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5160963" y="9577388"/>
            <a:ext cx="1679575" cy="549275"/>
          </a:xfrm>
          <a:prstGeom prst="rect">
            <a:avLst/>
          </a:prstGeom>
        </p:spPr>
        <p:txBody>
          <a:bodyPr vert="horz" wrap="square" lIns="95637" tIns="47819" rIns="95637" bIns="47819" numCol="1" anchor="ctr" anchorCtr="0" compatLnSpc="1">
            <a:prstTxWarp prst="textNoShape">
              <a:avLst/>
            </a:prstTxWarp>
          </a:bodyPr>
          <a:lstStyle>
            <a:lvl1pPr algn="r">
              <a:defRPr sz="1300">
                <a:solidFill>
                  <a:srgbClr val="898989"/>
                </a:solidFill>
                <a:latin typeface="Calibri" panose="020F0502020204030204" pitchFamily="34" charset="0"/>
              </a:defRPr>
            </a:lvl1pPr>
          </a:lstStyle>
          <a:p>
            <a:fld id="{A980907D-00D1-4580-BCE8-5B5F93A9A08D}" type="slidenum">
              <a:rPr lang="ja-JP" altLang="en-US"/>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600" kern="1200">
          <a:solidFill>
            <a:schemeClr val="tx1"/>
          </a:solidFill>
          <a:latin typeface="+mj-lt"/>
          <a:ea typeface="+mj-ea"/>
          <a:cs typeface="+mj-cs"/>
        </a:defRPr>
      </a:lvl1pPr>
      <a:lvl2pPr algn="ctr" rtl="0" eaLnBrk="0" fontAlgn="base" hangingPunct="0">
        <a:spcBef>
          <a:spcPct val="0"/>
        </a:spcBef>
        <a:spcAft>
          <a:spcPct val="0"/>
        </a:spcAft>
        <a:defRPr kumimoji="1" sz="46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6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6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600">
          <a:solidFill>
            <a:schemeClr val="tx1"/>
          </a:solidFill>
          <a:latin typeface="Calibri" pitchFamily="34" charset="0"/>
          <a:ea typeface="ＭＳ Ｐゴシック" charset="-128"/>
        </a:defRPr>
      </a:lvl5pPr>
      <a:lvl6pPr marL="478185" algn="ctr" rtl="0" fontAlgn="base">
        <a:spcBef>
          <a:spcPct val="0"/>
        </a:spcBef>
        <a:spcAft>
          <a:spcPct val="0"/>
        </a:spcAft>
        <a:defRPr kumimoji="1" sz="4600">
          <a:solidFill>
            <a:schemeClr val="tx1"/>
          </a:solidFill>
          <a:latin typeface="Calibri" pitchFamily="34" charset="0"/>
          <a:ea typeface="ＭＳ Ｐゴシック" charset="-128"/>
        </a:defRPr>
      </a:lvl6pPr>
      <a:lvl7pPr marL="956371" algn="ctr" rtl="0" fontAlgn="base">
        <a:spcBef>
          <a:spcPct val="0"/>
        </a:spcBef>
        <a:spcAft>
          <a:spcPct val="0"/>
        </a:spcAft>
        <a:defRPr kumimoji="1" sz="4600">
          <a:solidFill>
            <a:schemeClr val="tx1"/>
          </a:solidFill>
          <a:latin typeface="Calibri" pitchFamily="34" charset="0"/>
          <a:ea typeface="ＭＳ Ｐゴシック" charset="-128"/>
        </a:defRPr>
      </a:lvl7pPr>
      <a:lvl8pPr marL="1434556" algn="ctr" rtl="0" fontAlgn="base">
        <a:spcBef>
          <a:spcPct val="0"/>
        </a:spcBef>
        <a:spcAft>
          <a:spcPct val="0"/>
        </a:spcAft>
        <a:defRPr kumimoji="1" sz="4600">
          <a:solidFill>
            <a:schemeClr val="tx1"/>
          </a:solidFill>
          <a:latin typeface="Calibri" pitchFamily="34" charset="0"/>
          <a:ea typeface="ＭＳ Ｐゴシック" charset="-128"/>
        </a:defRPr>
      </a:lvl8pPr>
      <a:lvl9pPr marL="1912742" algn="ctr" rtl="0" fontAlgn="base">
        <a:spcBef>
          <a:spcPct val="0"/>
        </a:spcBef>
        <a:spcAft>
          <a:spcPct val="0"/>
        </a:spcAft>
        <a:defRPr kumimoji="1" sz="4600">
          <a:solidFill>
            <a:schemeClr val="tx1"/>
          </a:solidFill>
          <a:latin typeface="Calibri" pitchFamily="34" charset="0"/>
          <a:ea typeface="ＭＳ Ｐゴシック" charset="-128"/>
        </a:defRPr>
      </a:lvl9pPr>
    </p:titleStyle>
    <p:bodyStyle>
      <a:lvl1pPr marL="357188" indent="-357188" algn="l" rtl="0" eaLnBrk="0" fontAlgn="base" hangingPunct="0">
        <a:spcBef>
          <a:spcPct val="20000"/>
        </a:spcBef>
        <a:spcAft>
          <a:spcPct val="0"/>
        </a:spcAft>
        <a:buFont typeface="Arial" panose="020B0604020202020204" pitchFamily="34" charset="0"/>
        <a:buChar char="•"/>
        <a:defRPr kumimoji="1" sz="3300" kern="1200">
          <a:solidFill>
            <a:schemeClr val="tx1"/>
          </a:solidFill>
          <a:latin typeface="+mn-lt"/>
          <a:ea typeface="+mn-ea"/>
          <a:cs typeface="+mn-cs"/>
        </a:defRPr>
      </a:lvl1pPr>
      <a:lvl2pPr marL="776288" indent="-298450" algn="l" rtl="0" eaLnBrk="0" fontAlgn="base" hangingPunct="0">
        <a:spcBef>
          <a:spcPct val="20000"/>
        </a:spcBef>
        <a:spcAft>
          <a:spcPct val="0"/>
        </a:spcAft>
        <a:buFont typeface="Arial" panose="020B0604020202020204" pitchFamily="34" charset="0"/>
        <a:buChar char="–"/>
        <a:defRPr kumimoji="1" sz="2900" kern="1200">
          <a:solidFill>
            <a:schemeClr val="tx1"/>
          </a:solidFill>
          <a:latin typeface="+mn-lt"/>
          <a:ea typeface="+mn-ea"/>
          <a:cs typeface="+mn-cs"/>
        </a:defRPr>
      </a:lvl2pPr>
      <a:lvl3pPr marL="1195388" indent="-238125" algn="l" rtl="0" eaLnBrk="0" fontAlgn="base" hangingPunct="0">
        <a:spcBef>
          <a:spcPct val="20000"/>
        </a:spcBef>
        <a:spcAft>
          <a:spcPct val="0"/>
        </a:spcAft>
        <a:buFont typeface="Arial" panose="020B0604020202020204" pitchFamily="34" charset="0"/>
        <a:buChar char="•"/>
        <a:defRPr kumimoji="1" sz="2500" kern="1200">
          <a:solidFill>
            <a:schemeClr val="tx1"/>
          </a:solidFill>
          <a:latin typeface="+mn-lt"/>
          <a:ea typeface="+mn-ea"/>
          <a:cs typeface="+mn-cs"/>
        </a:defRPr>
      </a:lvl3pPr>
      <a:lvl4pPr marL="1673225" indent="-238125" algn="l" rtl="0" eaLnBrk="0" fontAlgn="base" hangingPunct="0">
        <a:spcBef>
          <a:spcPct val="20000"/>
        </a:spcBef>
        <a:spcAft>
          <a:spcPct val="0"/>
        </a:spcAft>
        <a:buFont typeface="Arial" panose="020B0604020202020204" pitchFamily="34" charset="0"/>
        <a:buChar char="–"/>
        <a:defRPr kumimoji="1" sz="2100" kern="1200">
          <a:solidFill>
            <a:schemeClr val="tx1"/>
          </a:solidFill>
          <a:latin typeface="+mn-lt"/>
          <a:ea typeface="+mn-ea"/>
          <a:cs typeface="+mn-cs"/>
        </a:defRPr>
      </a:lvl4pPr>
      <a:lvl5pPr marL="2151063" indent="-238125" algn="l" rtl="0" eaLnBrk="0" fontAlgn="base" hangingPunct="0">
        <a:spcBef>
          <a:spcPct val="20000"/>
        </a:spcBef>
        <a:spcAft>
          <a:spcPct val="0"/>
        </a:spcAft>
        <a:buFont typeface="Arial" panose="020B0604020202020204" pitchFamily="34" charset="0"/>
        <a:buChar char="»"/>
        <a:defRPr kumimoji="1" sz="2100" kern="1200">
          <a:solidFill>
            <a:schemeClr val="tx1"/>
          </a:solidFill>
          <a:latin typeface="+mn-lt"/>
          <a:ea typeface="+mn-ea"/>
          <a:cs typeface="+mn-cs"/>
        </a:defRPr>
      </a:lvl5pPr>
      <a:lvl6pPr marL="2630020" indent="-239093" algn="l" defTabSz="956371" rtl="0" eaLnBrk="1" latinLnBrk="0" hangingPunct="1">
        <a:spcBef>
          <a:spcPct val="20000"/>
        </a:spcBef>
        <a:buFont typeface="Arial" pitchFamily="34" charset="0"/>
        <a:buChar char="•"/>
        <a:defRPr kumimoji="1" sz="2100" kern="1200">
          <a:solidFill>
            <a:schemeClr val="tx1"/>
          </a:solidFill>
          <a:latin typeface="+mn-lt"/>
          <a:ea typeface="+mn-ea"/>
          <a:cs typeface="+mn-cs"/>
        </a:defRPr>
      </a:lvl6pPr>
      <a:lvl7pPr marL="3108206" indent="-239093" algn="l" defTabSz="956371" rtl="0" eaLnBrk="1" latinLnBrk="0" hangingPunct="1">
        <a:spcBef>
          <a:spcPct val="20000"/>
        </a:spcBef>
        <a:buFont typeface="Arial" pitchFamily="34" charset="0"/>
        <a:buChar char="•"/>
        <a:defRPr kumimoji="1" sz="2100" kern="1200">
          <a:solidFill>
            <a:schemeClr val="tx1"/>
          </a:solidFill>
          <a:latin typeface="+mn-lt"/>
          <a:ea typeface="+mn-ea"/>
          <a:cs typeface="+mn-cs"/>
        </a:defRPr>
      </a:lvl7pPr>
      <a:lvl8pPr marL="3586391" indent="-239093" algn="l" defTabSz="956371" rtl="0" eaLnBrk="1" latinLnBrk="0" hangingPunct="1">
        <a:spcBef>
          <a:spcPct val="20000"/>
        </a:spcBef>
        <a:buFont typeface="Arial" pitchFamily="34" charset="0"/>
        <a:buChar char="•"/>
        <a:defRPr kumimoji="1" sz="2100" kern="1200">
          <a:solidFill>
            <a:schemeClr val="tx1"/>
          </a:solidFill>
          <a:latin typeface="+mn-lt"/>
          <a:ea typeface="+mn-ea"/>
          <a:cs typeface="+mn-cs"/>
        </a:defRPr>
      </a:lvl8pPr>
      <a:lvl9pPr marL="4064577" indent="-239093" algn="l" defTabSz="956371" rtl="0" eaLnBrk="1" latinLnBrk="0" hangingPunct="1">
        <a:spcBef>
          <a:spcPct val="20000"/>
        </a:spcBef>
        <a:buFont typeface="Arial" pitchFamily="34" charset="0"/>
        <a:buChar char="•"/>
        <a:defRPr kumimoji="1" sz="2100" kern="1200">
          <a:solidFill>
            <a:schemeClr val="tx1"/>
          </a:solidFill>
          <a:latin typeface="+mn-lt"/>
          <a:ea typeface="+mn-ea"/>
          <a:cs typeface="+mn-cs"/>
        </a:defRPr>
      </a:lvl9pPr>
    </p:bodyStyle>
    <p:otherStyle>
      <a:defPPr>
        <a:defRPr lang="ja-JP"/>
      </a:defPPr>
      <a:lvl1pPr marL="0" algn="l" defTabSz="956371" rtl="0" eaLnBrk="1" latinLnBrk="0" hangingPunct="1">
        <a:defRPr kumimoji="1" sz="1900" kern="1200">
          <a:solidFill>
            <a:schemeClr val="tx1"/>
          </a:solidFill>
          <a:latin typeface="+mn-lt"/>
          <a:ea typeface="+mn-ea"/>
          <a:cs typeface="+mn-cs"/>
        </a:defRPr>
      </a:lvl1pPr>
      <a:lvl2pPr marL="478185" algn="l" defTabSz="956371" rtl="0" eaLnBrk="1" latinLnBrk="0" hangingPunct="1">
        <a:defRPr kumimoji="1" sz="1900" kern="1200">
          <a:solidFill>
            <a:schemeClr val="tx1"/>
          </a:solidFill>
          <a:latin typeface="+mn-lt"/>
          <a:ea typeface="+mn-ea"/>
          <a:cs typeface="+mn-cs"/>
        </a:defRPr>
      </a:lvl2pPr>
      <a:lvl3pPr marL="956371" algn="l" defTabSz="956371" rtl="0" eaLnBrk="1" latinLnBrk="0" hangingPunct="1">
        <a:defRPr kumimoji="1" sz="1900" kern="1200">
          <a:solidFill>
            <a:schemeClr val="tx1"/>
          </a:solidFill>
          <a:latin typeface="+mn-lt"/>
          <a:ea typeface="+mn-ea"/>
          <a:cs typeface="+mn-cs"/>
        </a:defRPr>
      </a:lvl3pPr>
      <a:lvl4pPr marL="1434556" algn="l" defTabSz="956371" rtl="0" eaLnBrk="1" latinLnBrk="0" hangingPunct="1">
        <a:defRPr kumimoji="1" sz="1900" kern="1200">
          <a:solidFill>
            <a:schemeClr val="tx1"/>
          </a:solidFill>
          <a:latin typeface="+mn-lt"/>
          <a:ea typeface="+mn-ea"/>
          <a:cs typeface="+mn-cs"/>
        </a:defRPr>
      </a:lvl4pPr>
      <a:lvl5pPr marL="1912742" algn="l" defTabSz="956371" rtl="0" eaLnBrk="1" latinLnBrk="0" hangingPunct="1">
        <a:defRPr kumimoji="1" sz="1900" kern="1200">
          <a:solidFill>
            <a:schemeClr val="tx1"/>
          </a:solidFill>
          <a:latin typeface="+mn-lt"/>
          <a:ea typeface="+mn-ea"/>
          <a:cs typeface="+mn-cs"/>
        </a:defRPr>
      </a:lvl5pPr>
      <a:lvl6pPr marL="2390927" algn="l" defTabSz="956371" rtl="0" eaLnBrk="1" latinLnBrk="0" hangingPunct="1">
        <a:defRPr kumimoji="1" sz="1900" kern="1200">
          <a:solidFill>
            <a:schemeClr val="tx1"/>
          </a:solidFill>
          <a:latin typeface="+mn-lt"/>
          <a:ea typeface="+mn-ea"/>
          <a:cs typeface="+mn-cs"/>
        </a:defRPr>
      </a:lvl6pPr>
      <a:lvl7pPr marL="2869113" algn="l" defTabSz="956371" rtl="0" eaLnBrk="1" latinLnBrk="0" hangingPunct="1">
        <a:defRPr kumimoji="1" sz="1900" kern="1200">
          <a:solidFill>
            <a:schemeClr val="tx1"/>
          </a:solidFill>
          <a:latin typeface="+mn-lt"/>
          <a:ea typeface="+mn-ea"/>
          <a:cs typeface="+mn-cs"/>
        </a:defRPr>
      </a:lvl7pPr>
      <a:lvl8pPr marL="3347298" algn="l" defTabSz="956371" rtl="0" eaLnBrk="1" latinLnBrk="0" hangingPunct="1">
        <a:defRPr kumimoji="1" sz="1900" kern="1200">
          <a:solidFill>
            <a:schemeClr val="tx1"/>
          </a:solidFill>
          <a:latin typeface="+mn-lt"/>
          <a:ea typeface="+mn-ea"/>
          <a:cs typeface="+mn-cs"/>
        </a:defRPr>
      </a:lvl8pPr>
      <a:lvl9pPr marL="3825484" algn="l" defTabSz="956371"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テキスト ボックス 31"/>
          <p:cNvSpPr txBox="1">
            <a:spLocks noChangeArrowheads="1"/>
          </p:cNvSpPr>
          <p:nvPr/>
        </p:nvSpPr>
        <p:spPr bwMode="auto">
          <a:xfrm>
            <a:off x="-37434" y="336290"/>
            <a:ext cx="72009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7652" tIns="47819" rIns="37652" bIns="47819">
            <a:spAutoFit/>
          </a:bodyPr>
          <a:lstStyle>
            <a:lvl1pPr eaLnBrk="0" hangingPunct="0">
              <a:spcBef>
                <a:spcPct val="20000"/>
              </a:spcBef>
              <a:buFont typeface="Arial" panose="020B0604020202020204" pitchFamily="34" charset="0"/>
              <a:buChar char="•"/>
              <a:defRPr kumimoji="1" sz="33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9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5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9pPr>
          </a:lstStyle>
          <a:p>
            <a:pPr algn="ctr" eaLnBrk="1" hangingPunct="1">
              <a:lnSpc>
                <a:spcPct val="110000"/>
              </a:lnSpc>
              <a:spcBef>
                <a:spcPct val="0"/>
              </a:spcBef>
              <a:buFontTx/>
              <a:buNone/>
            </a:pPr>
            <a:r>
              <a:rPr lang="ja-JP" altLang="en-US" sz="1400" b="1" i="1" dirty="0">
                <a:solidFill>
                  <a:schemeClr val="accent2"/>
                </a:solidFill>
                <a:latin typeface="メイリオ" panose="020B0604030504040204" pitchFamily="50" charset="-128"/>
                <a:ea typeface="メイリオ" panose="020B0604030504040204" pitchFamily="50" charset="-128"/>
              </a:rPr>
              <a:t>職業経験、技能、知識の不足などで就職に不安のある方へ</a:t>
            </a:r>
            <a:endParaRPr lang="en-US" altLang="ja-JP" sz="1400" b="1" i="1" dirty="0">
              <a:solidFill>
                <a:schemeClr val="accent2"/>
              </a:solidFill>
              <a:latin typeface="メイリオ" panose="020B0604030504040204" pitchFamily="50" charset="-128"/>
              <a:ea typeface="メイリオ" panose="020B0604030504040204" pitchFamily="50" charset="-128"/>
            </a:endParaRPr>
          </a:p>
        </p:txBody>
      </p:sp>
      <p:sp>
        <p:nvSpPr>
          <p:cNvPr id="29" name="テキスト ボックス 28"/>
          <p:cNvSpPr txBox="1"/>
          <p:nvPr/>
        </p:nvSpPr>
        <p:spPr>
          <a:xfrm>
            <a:off x="322352" y="1278087"/>
            <a:ext cx="6623301" cy="140500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112957" tIns="0" rIns="150610" bIns="0">
            <a:spAutoFit/>
          </a:bodyPr>
          <a:lstStyle/>
          <a:p>
            <a:pPr eaLnBrk="0" fontAlgn="auto">
              <a:lnSpc>
                <a:spcPct val="110000"/>
              </a:lnSpc>
              <a:spcBef>
                <a:spcPts val="0"/>
              </a:spcBef>
              <a:spcAft>
                <a:spcPts val="0"/>
              </a:spcAft>
              <a:defRPr/>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「トライアル雇用」とは、働いた経験が少ないことや知識・スキル不足により就職に不安がある方などが、</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期間の定めのない雇用への移行を前提</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として、原則</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３か月間</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、その企業で</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試行雇用（有期雇用）として働いてみる制度</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です。</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eaLnBrk="0" fontAlgn="auto">
              <a:lnSpc>
                <a:spcPct val="110000"/>
              </a:lnSpc>
              <a:spcBef>
                <a:spcPts val="0"/>
              </a:spcBef>
              <a:spcAft>
                <a:spcPts val="0"/>
              </a:spcAft>
              <a:defRPr/>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solidFill>
                  <a:schemeClr val="tx1"/>
                </a:solidFill>
                <a:latin typeface="メイリオ" panose="020B0604030504040204" pitchFamily="50" charset="-128"/>
                <a:ea typeface="メイリオ" panose="020B0604030504040204" pitchFamily="50" charset="-128"/>
              </a:rPr>
              <a:t>試行雇用（トライアル雇用）期間中</a:t>
            </a:r>
            <a:r>
              <a:rPr lang="en-US" altLang="ja-JP" sz="1200" baseline="30000" dirty="0">
                <a:solidFill>
                  <a:schemeClr val="tx1"/>
                </a:solidFill>
                <a:latin typeface="メイリオ" panose="020B0604030504040204" pitchFamily="50" charset="-128"/>
                <a:ea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rPr>
              <a:t>は、</a:t>
            </a:r>
            <a:r>
              <a:rPr lang="ja-JP" altLang="en-US" sz="1200" b="1" dirty="0">
                <a:solidFill>
                  <a:schemeClr val="tx1"/>
                </a:solidFill>
                <a:latin typeface="メイリオ" panose="020B0604030504040204" pitchFamily="50" charset="-128"/>
                <a:ea typeface="メイリオ" panose="020B0604030504040204" pitchFamily="50" charset="-128"/>
              </a:rPr>
              <a:t>仕事や企業について理解</a:t>
            </a:r>
            <a:r>
              <a:rPr lang="ja-JP" altLang="en-US" sz="1200" dirty="0">
                <a:solidFill>
                  <a:schemeClr val="tx1"/>
                </a:solidFill>
                <a:latin typeface="メイリオ" panose="020B0604030504040204" pitchFamily="50" charset="-128"/>
                <a:ea typeface="メイリオ" panose="020B0604030504040204" pitchFamily="50" charset="-128"/>
              </a:rPr>
              <a:t>を深められます。</a:t>
            </a:r>
            <a:endParaRPr lang="en-US" altLang="ja-JP" sz="1200" dirty="0">
              <a:solidFill>
                <a:schemeClr val="tx1"/>
              </a:solidFill>
              <a:latin typeface="メイリオ" panose="020B0604030504040204" pitchFamily="50" charset="-128"/>
              <a:ea typeface="メイリオ" panose="020B0604030504040204" pitchFamily="50" charset="-128"/>
            </a:endParaRPr>
          </a:p>
          <a:p>
            <a:pPr eaLnBrk="0" fontAlgn="auto">
              <a:lnSpc>
                <a:spcPct val="110000"/>
              </a:lnSpc>
              <a:spcBef>
                <a:spcPts val="0"/>
              </a:spcBef>
              <a:spcAft>
                <a:spcPts val="0"/>
              </a:spcAft>
              <a:defRPr/>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あなたもトライアル雇用に応募して、期間の定めのない雇用へチャレンジしてみませんか。</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85725" indent="-85725" eaLnBrk="0" fontAlgn="auto">
              <a:lnSpc>
                <a:spcPct val="110000"/>
              </a:lnSpc>
              <a:spcBef>
                <a:spcPts val="0"/>
              </a:spcBef>
              <a:spcAft>
                <a:spcPts val="0"/>
              </a:spcAft>
              <a:defRPr/>
            </a:pPr>
            <a:r>
              <a:rPr lang="ja-JP" altLang="en-US" sz="900">
                <a:solidFill>
                  <a:schemeClr val="tx1"/>
                </a:solidFill>
                <a:latin typeface="メイリオ" panose="020B0604030504040204" pitchFamily="50" charset="-128"/>
                <a:ea typeface="メイリオ" panose="020B0604030504040204" pitchFamily="50" charset="-128"/>
              </a:rPr>
              <a:t>　</a:t>
            </a:r>
            <a:r>
              <a:rPr lang="en-US" altLang="ja-JP" sz="900">
                <a:solidFill>
                  <a:schemeClr val="tx1"/>
                </a:solidFill>
                <a:latin typeface="メイリオ" panose="020B0604030504040204" pitchFamily="50" charset="-128"/>
                <a:ea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rPr>
              <a:t>　労働基準法などの法律が適用され、賃金も支払われます。</a:t>
            </a:r>
            <a:endParaRPr lang="en-US" altLang="ja-JP" sz="900" dirty="0">
              <a:solidFill>
                <a:schemeClr val="tx1"/>
              </a:solidFill>
              <a:latin typeface="メイリオ" panose="020B0604030504040204" pitchFamily="50" charset="-128"/>
              <a:ea typeface="メイリオ" panose="020B0604030504040204" pitchFamily="50" charset="-128"/>
            </a:endParaRPr>
          </a:p>
          <a:p>
            <a:pPr eaLnBrk="0" fontAlgn="auto">
              <a:lnSpc>
                <a:spcPct val="110000"/>
              </a:lnSpc>
              <a:spcBef>
                <a:spcPts val="0"/>
              </a:spcBef>
              <a:spcAft>
                <a:spcPts val="0"/>
              </a:spcAft>
              <a:defRPr/>
            </a:pP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53" name="テキスト ボックス 49"/>
          <p:cNvSpPr txBox="1">
            <a:spLocks noChangeArrowheads="1"/>
          </p:cNvSpPr>
          <p:nvPr/>
        </p:nvSpPr>
        <p:spPr bwMode="auto">
          <a:xfrm>
            <a:off x="160679" y="640819"/>
            <a:ext cx="6784975" cy="560387"/>
          </a:xfrm>
          <a:prstGeom prst="rect">
            <a:avLst/>
          </a:prstGeom>
          <a:solidFill>
            <a:schemeClr val="accent2"/>
          </a:solidFill>
          <a:ln w="9525">
            <a:noFill/>
            <a:miter lim="800000"/>
            <a:headEnd/>
            <a:tailEnd/>
          </a:ln>
        </p:spPr>
        <p:txBody>
          <a:bodyPr wrap="square" lIns="95637" tIns="144000" rIns="95637" bIns="0">
            <a:spAutoFit/>
          </a:bodyPr>
          <a:lstStyle/>
          <a:p>
            <a:pPr algn="ctr" fontAlgn="auto">
              <a:spcBef>
                <a:spcPts val="0"/>
              </a:spcBef>
              <a:spcAft>
                <a:spcPts val="0"/>
              </a:spcAft>
              <a:defRPr/>
            </a:pPr>
            <a:r>
              <a:rPr lang="ja-JP" altLang="en-US" sz="2600" b="1" spc="-63"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「トライアル雇用</a:t>
            </a:r>
            <a:r>
              <a:rPr lang="en-US" altLang="ja-JP" sz="2600" b="1" spc="-63"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600" b="1" spc="-63"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に応募してみませんか？</a:t>
            </a:r>
          </a:p>
        </p:txBody>
      </p:sp>
      <p:sp>
        <p:nvSpPr>
          <p:cNvPr id="59" name="Text Box 42"/>
          <p:cNvSpPr txBox="1">
            <a:spLocks noChangeArrowheads="1"/>
          </p:cNvSpPr>
          <p:nvPr/>
        </p:nvSpPr>
        <p:spPr bwMode="auto">
          <a:xfrm>
            <a:off x="1811325" y="9664957"/>
            <a:ext cx="4629150" cy="327404"/>
          </a:xfrm>
          <a:prstGeom prst="rect">
            <a:avLst/>
          </a:prstGeom>
          <a:noFill/>
          <a:ln w="9525">
            <a:noFill/>
            <a:miter lim="800000"/>
            <a:headEnd/>
            <a:tailEnd/>
          </a:ln>
        </p:spPr>
        <p:txBody>
          <a:bodyPr wrap="square" lIns="37652" tIns="47819" rIns="37652" bIns="47819">
            <a:spAutoFit/>
          </a:bodyPr>
          <a:lstStyle/>
          <a:p>
            <a:pPr algn="ctr" fontAlgn="auto">
              <a:spcBef>
                <a:spcPts val="0"/>
              </a:spcBef>
              <a:spcAft>
                <a:spcPts val="0"/>
              </a:spcAft>
              <a:defRPr/>
            </a:pPr>
            <a:r>
              <a:rPr lang="ja-JP" altLang="en-US" sz="1500" b="1" spc="-21" dirty="0">
                <a:latin typeface="HG丸ｺﾞｼｯｸM-PRO" pitchFamily="50" charset="-128"/>
                <a:ea typeface="HG丸ｺﾞｼｯｸM-PRO" pitchFamily="50" charset="-128"/>
              </a:rPr>
              <a:t>・都道府県労働局・ハローワーク</a:t>
            </a:r>
          </a:p>
        </p:txBody>
      </p:sp>
      <p:sp>
        <p:nvSpPr>
          <p:cNvPr id="2059" name="Text Box 10"/>
          <p:cNvSpPr txBox="1">
            <a:spLocks noChangeArrowheads="1"/>
          </p:cNvSpPr>
          <p:nvPr/>
        </p:nvSpPr>
        <p:spPr bwMode="auto">
          <a:xfrm>
            <a:off x="84454" y="187747"/>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cap="rnd">
                <a:solidFill>
                  <a:srgbClr val="000000"/>
                </a:solidFill>
                <a:prstDash val="sysDot"/>
                <a:miter lim="800000"/>
                <a:headEnd/>
                <a:tailEnd/>
              </a14:hiddenLine>
            </a:ext>
          </a:extLst>
        </p:spPr>
        <p:txBody>
          <a:bodyPr lIns="0" tIns="0" rIns="0" bIns="0" anchor="ctr"/>
          <a:lstStyle>
            <a:lvl1pPr eaLnBrk="0" hangingPunct="0">
              <a:spcBef>
                <a:spcPct val="20000"/>
              </a:spcBef>
              <a:buFont typeface="Arial" panose="020B0604020202020204" pitchFamily="34" charset="0"/>
              <a:buChar char="•"/>
              <a:defRPr kumimoji="1" sz="33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9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5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9pPr>
          </a:lstStyle>
          <a:p>
            <a:pPr algn="ctr" eaLnBrk="1" hangingPunct="1">
              <a:lnSpc>
                <a:spcPct val="72000"/>
              </a:lnSpc>
              <a:spcBef>
                <a:spcPct val="0"/>
              </a:spcBef>
              <a:buFontTx/>
              <a:buNone/>
            </a:pPr>
            <a:r>
              <a:rPr lang="ja-JP" altLang="en-US" sz="1000" dirty="0">
                <a:solidFill>
                  <a:srgbClr val="000000"/>
                </a:solidFill>
                <a:latin typeface="メイリオ" panose="020B0604030504040204" pitchFamily="50" charset="-128"/>
                <a:ea typeface="メイリオ" panose="020B0604030504040204" pitchFamily="50" charset="-128"/>
              </a:rPr>
              <a:t>（求職者の方へ）</a:t>
            </a:r>
            <a:endParaRPr lang="ja-JP" altLang="en-US" sz="1000" dirty="0">
              <a:latin typeface="メイリオ" panose="020B0604030504040204" pitchFamily="50" charset="-128"/>
              <a:ea typeface="メイリオ" panose="020B0604030504040204" pitchFamily="50" charset="-128"/>
            </a:endParaRPr>
          </a:p>
        </p:txBody>
      </p:sp>
      <p:grpSp>
        <p:nvGrpSpPr>
          <p:cNvPr id="2" name="Group 11"/>
          <p:cNvGrpSpPr>
            <a:grpSpLocks/>
          </p:cNvGrpSpPr>
          <p:nvPr/>
        </p:nvGrpSpPr>
        <p:grpSpPr bwMode="auto">
          <a:xfrm>
            <a:off x="-255588" y="-290513"/>
            <a:ext cx="8467726" cy="523876"/>
            <a:chOff x="-397" y="-397"/>
            <a:chExt cx="12700" cy="794"/>
          </a:xfrm>
        </p:grpSpPr>
        <p:sp>
          <p:nvSpPr>
            <p:cNvPr id="2071" name="AutoShape 12"/>
            <p:cNvSpPr>
              <a:spLocks noChangeArrowheads="1"/>
            </p:cNvSpPr>
            <p:nvPr/>
          </p:nvSpPr>
          <p:spPr bwMode="auto">
            <a:xfrm>
              <a:off x="-397" y="-397"/>
              <a:ext cx="1020" cy="794"/>
            </a:xfrm>
            <a:prstGeom prst="roundRect">
              <a:avLst>
                <a:gd name="adj" fmla="val 50000"/>
              </a:avLst>
            </a:prstGeom>
            <a:solidFill>
              <a:srgbClr val="009944"/>
            </a:solidFill>
            <a:ln>
              <a:noFill/>
            </a:ln>
            <a:extLst>
              <a:ext uri="{91240B29-F687-4F45-9708-019B960494DF}">
                <a14:hiddenLine xmlns:a14="http://schemas.microsoft.com/office/drawing/2010/main" w="9525">
                  <a:solidFill>
                    <a:srgbClr val="000000"/>
                  </a:solidFill>
                  <a:round/>
                  <a:headEnd/>
                  <a:tailEnd/>
                </a14:hiddenLine>
              </a:ext>
            </a:extLst>
          </p:spPr>
          <p:txBody>
            <a:bodyPr lIns="74295" tIns="8890" rIns="74295" bIns="8890"/>
            <a:lstStyle>
              <a:lvl1pPr eaLnBrk="0" hangingPunct="0">
                <a:spcBef>
                  <a:spcPct val="20000"/>
                </a:spcBef>
                <a:buFont typeface="Arial" panose="020B0604020202020204" pitchFamily="34" charset="0"/>
                <a:buChar char="•"/>
                <a:defRPr kumimoji="1" sz="33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9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5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72" name="Oval 13"/>
            <p:cNvSpPr>
              <a:spLocks noChangeArrowheads="1"/>
            </p:cNvSpPr>
            <p:nvPr/>
          </p:nvSpPr>
          <p:spPr bwMode="auto">
            <a:xfrm>
              <a:off x="624" y="-397"/>
              <a:ext cx="794" cy="794"/>
            </a:xfrm>
            <a:prstGeom prst="ellipse">
              <a:avLst/>
            </a:prstGeom>
            <a:solidFill>
              <a:srgbClr val="FABF00"/>
            </a:solidFill>
            <a:ln>
              <a:noFill/>
            </a:ln>
            <a:extLst>
              <a:ext uri="{91240B29-F687-4F45-9708-019B960494DF}">
                <a14:hiddenLine xmlns:a14="http://schemas.microsoft.com/office/drawing/2010/main" w="9525">
                  <a:solidFill>
                    <a:srgbClr val="000000"/>
                  </a:solidFill>
                  <a:round/>
                  <a:headEnd/>
                  <a:tailEnd/>
                </a14:hiddenLine>
              </a:ext>
            </a:extLst>
          </p:spPr>
          <p:txBody>
            <a:bodyPr lIns="74295" tIns="8890" rIns="74295" bIns="8890"/>
            <a:lstStyle>
              <a:lvl1pPr eaLnBrk="0" hangingPunct="0">
                <a:spcBef>
                  <a:spcPct val="20000"/>
                </a:spcBef>
                <a:buFont typeface="Arial" panose="020B0604020202020204" pitchFamily="34" charset="0"/>
                <a:buChar char="•"/>
                <a:defRPr kumimoji="1" sz="33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9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5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73" name="AutoShape 14"/>
            <p:cNvSpPr>
              <a:spLocks noChangeArrowheads="1"/>
            </p:cNvSpPr>
            <p:nvPr/>
          </p:nvSpPr>
          <p:spPr bwMode="auto">
            <a:xfrm>
              <a:off x="1418" y="-397"/>
              <a:ext cx="10885" cy="794"/>
            </a:xfrm>
            <a:prstGeom prst="roundRect">
              <a:avLst>
                <a:gd name="adj" fmla="val 50000"/>
              </a:avLst>
            </a:prstGeom>
            <a:solidFill>
              <a:srgbClr val="009944"/>
            </a:solidFill>
            <a:ln>
              <a:noFill/>
            </a:ln>
            <a:extLst>
              <a:ext uri="{91240B29-F687-4F45-9708-019B960494DF}">
                <a14:hiddenLine xmlns:a14="http://schemas.microsoft.com/office/drawing/2010/main" w="9525">
                  <a:solidFill>
                    <a:srgbClr val="000000"/>
                  </a:solidFill>
                  <a:round/>
                  <a:headEnd/>
                  <a:tailEnd/>
                </a14:hiddenLine>
              </a:ext>
            </a:extLst>
          </p:spPr>
          <p:txBody>
            <a:bodyPr lIns="74295" tIns="8890" rIns="74295" bIns="8890"/>
            <a:lstStyle>
              <a:lvl1pPr eaLnBrk="0" hangingPunct="0">
                <a:spcBef>
                  <a:spcPct val="20000"/>
                </a:spcBef>
                <a:buFont typeface="Arial" panose="020B0604020202020204" pitchFamily="34" charset="0"/>
                <a:buChar char="•"/>
                <a:defRPr kumimoji="1" sz="33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9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5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grpSp>
        <p:nvGrpSpPr>
          <p:cNvPr id="2062" name="Group 6"/>
          <p:cNvGrpSpPr>
            <a:grpSpLocks/>
          </p:cNvGrpSpPr>
          <p:nvPr/>
        </p:nvGrpSpPr>
        <p:grpSpPr bwMode="auto">
          <a:xfrm>
            <a:off x="-936625" y="10069513"/>
            <a:ext cx="8467725" cy="525462"/>
            <a:chOff x="-397" y="16443"/>
            <a:chExt cx="12700" cy="794"/>
          </a:xfrm>
        </p:grpSpPr>
        <p:sp>
          <p:nvSpPr>
            <p:cNvPr id="2068" name="AutoShape 7"/>
            <p:cNvSpPr>
              <a:spLocks noChangeArrowheads="1"/>
            </p:cNvSpPr>
            <p:nvPr/>
          </p:nvSpPr>
          <p:spPr bwMode="auto">
            <a:xfrm>
              <a:off x="-397" y="16443"/>
              <a:ext cx="10885" cy="794"/>
            </a:xfrm>
            <a:prstGeom prst="roundRect">
              <a:avLst>
                <a:gd name="adj" fmla="val 50000"/>
              </a:avLst>
            </a:prstGeom>
            <a:solidFill>
              <a:srgbClr val="009944"/>
            </a:solidFill>
            <a:ln>
              <a:noFill/>
            </a:ln>
            <a:extLst>
              <a:ext uri="{91240B29-F687-4F45-9708-019B960494DF}">
                <a14:hiddenLine xmlns:a14="http://schemas.microsoft.com/office/drawing/2010/main" w="9525">
                  <a:solidFill>
                    <a:srgbClr val="000000"/>
                  </a:solidFill>
                  <a:round/>
                  <a:headEnd/>
                  <a:tailEnd/>
                </a14:hiddenLine>
              </a:ext>
            </a:extLst>
          </p:spPr>
          <p:txBody>
            <a:bodyPr lIns="74295" tIns="8890" rIns="74295" bIns="8890"/>
            <a:lstStyle>
              <a:lvl1pPr eaLnBrk="0" hangingPunct="0">
                <a:spcBef>
                  <a:spcPct val="20000"/>
                </a:spcBef>
                <a:buFont typeface="Arial" panose="020B0604020202020204" pitchFamily="34" charset="0"/>
                <a:buChar char="•"/>
                <a:defRPr kumimoji="1" sz="33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9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5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69" name="Oval 8"/>
            <p:cNvSpPr>
              <a:spLocks noChangeArrowheads="1"/>
            </p:cNvSpPr>
            <p:nvPr/>
          </p:nvSpPr>
          <p:spPr bwMode="auto">
            <a:xfrm>
              <a:off x="10490" y="16443"/>
              <a:ext cx="794" cy="794"/>
            </a:xfrm>
            <a:prstGeom prst="ellipse">
              <a:avLst/>
            </a:pr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lIns="74295" tIns="8890" rIns="74295" bIns="8890"/>
            <a:lstStyle>
              <a:lvl1pPr eaLnBrk="0" hangingPunct="0">
                <a:spcBef>
                  <a:spcPct val="20000"/>
                </a:spcBef>
                <a:buFont typeface="Arial" panose="020B0604020202020204" pitchFamily="34" charset="0"/>
                <a:buChar char="•"/>
                <a:defRPr kumimoji="1" sz="33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9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5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70" name="AutoShape 9"/>
            <p:cNvSpPr>
              <a:spLocks noChangeArrowheads="1"/>
            </p:cNvSpPr>
            <p:nvPr/>
          </p:nvSpPr>
          <p:spPr bwMode="auto">
            <a:xfrm>
              <a:off x="11283" y="16443"/>
              <a:ext cx="1020" cy="794"/>
            </a:xfrm>
            <a:prstGeom prst="roundRect">
              <a:avLst>
                <a:gd name="adj" fmla="val 50000"/>
              </a:avLst>
            </a:prstGeom>
            <a:solidFill>
              <a:srgbClr val="009944"/>
            </a:solidFill>
            <a:ln>
              <a:noFill/>
            </a:ln>
            <a:extLst>
              <a:ext uri="{91240B29-F687-4F45-9708-019B960494DF}">
                <a14:hiddenLine xmlns:a14="http://schemas.microsoft.com/office/drawing/2010/main" w="9525">
                  <a:solidFill>
                    <a:srgbClr val="000000"/>
                  </a:solidFill>
                  <a:round/>
                  <a:headEnd/>
                  <a:tailEnd/>
                </a14:hiddenLine>
              </a:ext>
            </a:extLst>
          </p:spPr>
          <p:txBody>
            <a:bodyPr lIns="74295" tIns="8890" rIns="74295" bIns="8890"/>
            <a:lstStyle>
              <a:lvl1pPr eaLnBrk="0" hangingPunct="0">
                <a:spcBef>
                  <a:spcPct val="20000"/>
                </a:spcBef>
                <a:buFont typeface="Arial" panose="020B0604020202020204" pitchFamily="34" charset="0"/>
                <a:buChar char="•"/>
                <a:defRPr kumimoji="1" sz="33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9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5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sp>
        <p:nvSpPr>
          <p:cNvPr id="25" name="テキスト ボックス 24"/>
          <p:cNvSpPr txBox="1"/>
          <p:nvPr/>
        </p:nvSpPr>
        <p:spPr>
          <a:xfrm>
            <a:off x="5832698" y="9731844"/>
            <a:ext cx="1215555" cy="259211"/>
          </a:xfrm>
          <a:prstGeom prst="rect">
            <a:avLst/>
          </a:prstGeom>
          <a:noFill/>
        </p:spPr>
        <p:txBody>
          <a:bodyPr wrap="square" lIns="104304" tIns="52152" rIns="104304" bIns="52152">
            <a:spAutoFit/>
          </a:bodyPr>
          <a:lstStyle/>
          <a:p>
            <a:pPr algn="r" defTabSz="914110" fontAlgn="auto">
              <a:spcBef>
                <a:spcPts val="0"/>
              </a:spcBef>
              <a:spcAft>
                <a:spcPts val="0"/>
              </a:spcAft>
              <a:defRPr/>
            </a:pPr>
            <a:r>
              <a:rPr lang="en-US" altLang="ja-JP" sz="1000" dirty="0">
                <a:latin typeface="メイリオ" panose="020B0604030504040204" pitchFamily="50" charset="-128"/>
                <a:ea typeface="メイリオ" panose="020B0604030504040204" pitchFamily="50" charset="-128"/>
              </a:rPr>
              <a:t>LL050401</a:t>
            </a:r>
            <a:r>
              <a:rPr lang="ja-JP" altLang="en-US" sz="1000" dirty="0">
                <a:latin typeface="メイリオ" panose="020B0604030504040204" pitchFamily="50" charset="-128"/>
                <a:ea typeface="メイリオ" panose="020B0604030504040204" pitchFamily="50" charset="-128"/>
              </a:rPr>
              <a:t>企</a:t>
            </a:r>
            <a:r>
              <a:rPr lang="en-US" altLang="ja-JP" sz="1000" dirty="0">
                <a:latin typeface="メイリオ" panose="020B0604030504040204" pitchFamily="50" charset="-128"/>
                <a:ea typeface="メイリオ" panose="020B0604030504040204" pitchFamily="50" charset="-128"/>
              </a:rPr>
              <a:t>08</a:t>
            </a:r>
            <a:endParaRPr lang="en-US" altLang="ja-JP" sz="1000" dirty="0">
              <a:solidFill>
                <a:srgbClr val="FF0000"/>
              </a:solidFill>
              <a:latin typeface="メイリオ" panose="020B0604030504040204" pitchFamily="50" charset="-128"/>
              <a:ea typeface="メイリオ" panose="020B0604030504040204" pitchFamily="50" charset="-128"/>
            </a:endParaRPr>
          </a:p>
        </p:txBody>
      </p:sp>
      <p:pic>
        <p:nvPicPr>
          <p:cNvPr id="68" name="図 6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8331" y="9595543"/>
            <a:ext cx="1619978" cy="531811"/>
          </a:xfrm>
          <a:prstGeom prst="rect">
            <a:avLst/>
          </a:prstGeom>
        </p:spPr>
      </p:pic>
      <p:pic>
        <p:nvPicPr>
          <p:cNvPr id="56" name="BarCodeCtrl1">
            <a:extLst>
              <a:ext uri="{63B3BB69-23CF-44E3-9099-C40C66FF867C}">
                <a14:compatExt xmlns:a14="http://schemas.microsoft.com/office/drawing/2010/main" spid="_x0000_s1025"/>
              </a:ext>
            </a:extLst>
          </p:cNvPr>
          <p:cNvPicPr>
            <a:picLocks noChangeAspect="1"/>
          </p:cNvPicPr>
          <p:nvPr/>
        </p:nvPicPr>
        <p:blipFill>
          <a:blip r:embed="rId4"/>
          <a:stretch>
            <a:fillRect/>
          </a:stretch>
        </p:blipFill>
        <p:spPr>
          <a:xfrm>
            <a:off x="6318278" y="12138"/>
            <a:ext cx="627376" cy="627376"/>
          </a:xfrm>
          <a:prstGeom prst="rect">
            <a:avLst/>
          </a:prstGeom>
        </p:spPr>
      </p:pic>
      <p:sp>
        <p:nvSpPr>
          <p:cNvPr id="67" name="正方形/長方形 66">
            <a:extLst>
              <a:ext uri="{FF2B5EF4-FFF2-40B4-BE49-F238E27FC236}">
                <a16:creationId xmlns:a16="http://schemas.microsoft.com/office/drawing/2014/main" id="{0CAB69B3-BA86-4C4D-B080-238892A6EB36}"/>
              </a:ext>
            </a:extLst>
          </p:cNvPr>
          <p:cNvSpPr/>
          <p:nvPr/>
        </p:nvSpPr>
        <p:spPr bwMode="auto">
          <a:xfrm>
            <a:off x="200842" y="6373268"/>
            <a:ext cx="6746875" cy="2410916"/>
          </a:xfrm>
          <a:prstGeom prst="rect">
            <a:avLst/>
          </a:prstGeom>
          <a:solidFill>
            <a:schemeClr val="accent6">
              <a:lumMod val="20000"/>
              <a:lumOff val="80000"/>
            </a:schemeClr>
          </a:solidFill>
          <a:ln w="19050">
            <a:solidFill>
              <a:schemeClr val="accent6"/>
            </a:solidFill>
          </a:ln>
        </p:spPr>
        <p:style>
          <a:lnRef idx="2">
            <a:schemeClr val="accent2"/>
          </a:lnRef>
          <a:fillRef idx="1">
            <a:schemeClr val="lt1"/>
          </a:fillRef>
          <a:effectRef idx="0">
            <a:schemeClr val="accent2"/>
          </a:effectRef>
          <a:fontRef idx="minor">
            <a:schemeClr val="dk1"/>
          </a:fontRef>
        </p:style>
        <p:txBody>
          <a:bodyPr lIns="180000" tIns="0" bIns="0" anchor="ctr">
            <a:spAutoFit/>
          </a:bodyPr>
          <a:lstStyle/>
          <a:p>
            <a:pPr fontAlgn="auto">
              <a:lnSpc>
                <a:spcPts val="2000"/>
              </a:lnSpc>
              <a:spcBef>
                <a:spcPts val="0"/>
              </a:spcBef>
              <a:spcAft>
                <a:spcPts val="0"/>
              </a:spcAft>
              <a:defRPr/>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 紹介日の前日から過去２年以内に、２回以上離職や転職を繰り返している</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fontAlgn="auto">
              <a:lnSpc>
                <a:spcPts val="2000"/>
              </a:lnSpc>
              <a:spcBef>
                <a:spcPts val="0"/>
              </a:spcBef>
              <a:spcAft>
                <a:spcPts val="0"/>
              </a:spcAft>
              <a:defRPr/>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 紹介日の前日時点で、離職している期間が１年を超えている</a:t>
            </a:r>
            <a:r>
              <a:rPr lang="en-US" altLang="ja-JP" sz="1300" baseline="30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baseline="30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a:t>
            </a:r>
            <a:endParaRPr lang="en-US" altLang="ja-JP"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fontAlgn="auto">
              <a:lnSpc>
                <a:spcPts val="2000"/>
              </a:lnSpc>
              <a:spcBef>
                <a:spcPts val="0"/>
              </a:spcBef>
              <a:spcAft>
                <a:spcPts val="0"/>
              </a:spcAft>
              <a:defRPr/>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 妊娠、出産・育児を理由に離職し、紹介日の前日時点で、安定した職業</a:t>
            </a:r>
            <a:r>
              <a:rPr lang="en-US" altLang="ja-JP" sz="1300" baseline="30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baseline="30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に就いていない期間が１年を超えている</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7800" indent="-177800" fontAlgn="auto">
              <a:lnSpc>
                <a:spcPts val="2000"/>
              </a:lnSpc>
              <a:spcBef>
                <a:spcPts val="0"/>
              </a:spcBef>
              <a:spcAft>
                <a:spcPts val="0"/>
              </a:spcAft>
              <a:defRPr/>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④ 生年月日が</a:t>
            </a: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1968</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年（昭和</a:t>
            </a: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43</a:t>
            </a:r>
            <a:r>
              <a:rPr lang="ja-JP" altLang="en-US" sz="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日以降の者で、ハローワーク等において担当者制による個別支援を受けている</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fontAlgn="auto">
              <a:lnSpc>
                <a:spcPts val="2000"/>
              </a:lnSpc>
              <a:spcBef>
                <a:spcPts val="0"/>
              </a:spcBef>
              <a:spcAft>
                <a:spcPts val="0"/>
              </a:spcAft>
              <a:defRPr/>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⑤ 就職の援助を行うに当たって、特別な配慮を要する</a:t>
            </a:r>
            <a:r>
              <a:rPr lang="en-US" altLang="ja-JP" sz="1300" baseline="30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baseline="30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fontAlgn="auto">
              <a:lnSpc>
                <a:spcPts val="1200"/>
              </a:lnSpc>
              <a:spcBef>
                <a:spcPts val="0"/>
              </a:spcBef>
              <a:spcAft>
                <a:spcPts val="0"/>
              </a:spcAft>
              <a:defRPr/>
            </a:pP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 パート・アルバイトなどを含め、一切の就労をしていないこと</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361950" indent="-361950">
              <a:lnSpc>
                <a:spcPts val="1200"/>
              </a:lnSpc>
              <a:defRPr/>
            </a:pP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 期間の定めのない労働契約を締結し、１週間の所定労働時間が通常の労働者の所定労働時間と同等であること</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361950" indent="-361950">
              <a:lnSpc>
                <a:spcPts val="1200"/>
              </a:lnSpc>
              <a:defRPr/>
            </a:pP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 生活保護受給者、母子家庭の母等、父子家庭の父、日雇労働者、季節労働者、中国残留邦人等永住帰国者、</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361950" indent="-361950">
              <a:lnSpc>
                <a:spcPts val="1200"/>
              </a:lnSpc>
              <a:defRPr/>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ホームレス、住居喪失不安定就労者、生活困窮者、ウクライナ避難民</a:t>
            </a:r>
          </a:p>
        </p:txBody>
      </p:sp>
      <p:sp>
        <p:nvSpPr>
          <p:cNvPr id="95" name="正方形/長方形 52">
            <a:extLst>
              <a:ext uri="{FF2B5EF4-FFF2-40B4-BE49-F238E27FC236}">
                <a16:creationId xmlns:a16="http://schemas.microsoft.com/office/drawing/2014/main" id="{F2441BE7-4111-4D41-B7CB-6BB321DA3ADA}"/>
              </a:ext>
            </a:extLst>
          </p:cNvPr>
          <p:cNvSpPr>
            <a:spLocks noChangeArrowheads="1"/>
          </p:cNvSpPr>
          <p:nvPr/>
        </p:nvSpPr>
        <p:spPr bwMode="auto">
          <a:xfrm>
            <a:off x="200842" y="5737265"/>
            <a:ext cx="3668713" cy="332824"/>
          </a:xfrm>
          <a:prstGeom prst="foldedCorner">
            <a:avLst>
              <a:gd name="adj" fmla="val 46921"/>
            </a:avLst>
          </a:prstGeom>
          <a:solidFill>
            <a:schemeClr val="accent2"/>
          </a:solidFill>
          <a:ln>
            <a:solidFill>
              <a:schemeClr val="accent2">
                <a:lumMod val="20000"/>
                <a:lumOff val="80000"/>
              </a:schemeClr>
            </a:solidFill>
            <a:headEnd/>
            <a:tailEnd/>
          </a:ln>
          <a:effectLst/>
        </p:spPr>
        <p:style>
          <a:lnRef idx="1">
            <a:schemeClr val="accent1"/>
          </a:lnRef>
          <a:fillRef idx="2">
            <a:schemeClr val="accent1"/>
          </a:fillRef>
          <a:effectRef idx="1">
            <a:schemeClr val="accent1"/>
          </a:effectRef>
          <a:fontRef idx="minor">
            <a:schemeClr val="dk1"/>
          </a:fontRef>
        </p:style>
        <p:txBody>
          <a:bodyPr lIns="95637" tIns="36000" rIns="95637" bIns="0"/>
          <a:lstStyle/>
          <a:p>
            <a:pPr fontAlgn="auto">
              <a:lnSpc>
                <a:spcPts val="2301"/>
              </a:lnSpc>
              <a:spcBef>
                <a:spcPts val="0"/>
              </a:spcBef>
              <a:spcAft>
                <a:spcPts val="0"/>
              </a:spcAft>
              <a:defRPr/>
            </a:pP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「トライアル雇用」の対象者は？</a:t>
            </a:r>
            <a:endParaRPr lang="en-US" altLang="ja-JP"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7" name="正方形/長方形 38">
            <a:extLst>
              <a:ext uri="{FF2B5EF4-FFF2-40B4-BE49-F238E27FC236}">
                <a16:creationId xmlns:a16="http://schemas.microsoft.com/office/drawing/2014/main" id="{B55464B3-AA88-448E-B3E8-4F079CF65A5D}"/>
              </a:ext>
            </a:extLst>
          </p:cNvPr>
          <p:cNvSpPr>
            <a:spLocks noChangeArrowheads="1"/>
          </p:cNvSpPr>
          <p:nvPr/>
        </p:nvSpPr>
        <p:spPr bwMode="auto">
          <a:xfrm>
            <a:off x="322352" y="6118349"/>
            <a:ext cx="6875463" cy="281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37" tIns="47819" rIns="37652" bIns="47819">
            <a:spAutoFit/>
          </a:bodyPr>
          <a:lstStyle>
            <a:lvl1pPr eaLnBrk="0" hangingPunct="0">
              <a:spcBef>
                <a:spcPct val="20000"/>
              </a:spcBef>
              <a:buFont typeface="Arial" panose="020B0604020202020204" pitchFamily="34" charset="0"/>
              <a:buChar char="•"/>
              <a:defRPr kumimoji="1" sz="33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9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5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dirty="0">
                <a:latin typeface="メイリオ" panose="020B0604030504040204" pitchFamily="50" charset="-128"/>
                <a:ea typeface="メイリオ" panose="020B0604030504040204" pitchFamily="50" charset="-128"/>
              </a:rPr>
              <a:t>次のいずれかの要件を満たした上で、紹介日にトライアル雇用を希望した場合に対象となります。</a:t>
            </a:r>
            <a:endParaRPr lang="en-US" altLang="ja-JP" sz="1200" dirty="0">
              <a:latin typeface="メイリオ" panose="020B0604030504040204" pitchFamily="50" charset="-128"/>
              <a:ea typeface="メイリオ" panose="020B0604030504040204" pitchFamily="50" charset="-128"/>
            </a:endParaRPr>
          </a:p>
        </p:txBody>
      </p:sp>
      <p:sp>
        <p:nvSpPr>
          <p:cNvPr id="99" name="テキスト ボックス 44">
            <a:extLst>
              <a:ext uri="{FF2B5EF4-FFF2-40B4-BE49-F238E27FC236}">
                <a16:creationId xmlns:a16="http://schemas.microsoft.com/office/drawing/2014/main" id="{6C2C0977-3420-4083-BF4D-E920F2F87062}"/>
              </a:ext>
            </a:extLst>
          </p:cNvPr>
          <p:cNvSpPr txBox="1">
            <a:spLocks noChangeArrowheads="1"/>
          </p:cNvSpPr>
          <p:nvPr/>
        </p:nvSpPr>
        <p:spPr bwMode="auto">
          <a:xfrm>
            <a:off x="182805" y="8809123"/>
            <a:ext cx="685958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ja-JP" altLang="en-US" sz="800" dirty="0">
                <a:latin typeface="メイリオ" pitchFamily="50" charset="-128"/>
                <a:ea typeface="メイリオ" pitchFamily="50" charset="-128"/>
                <a:cs typeface="メイリオ" pitchFamily="50" charset="-128"/>
              </a:rPr>
              <a:t>◆紹介日時点で、次の方はトライアル雇用の対象者にはなりません。</a:t>
            </a:r>
            <a:endParaRPr lang="en-US" altLang="ja-JP" sz="800" dirty="0">
              <a:latin typeface="メイリオ" pitchFamily="50" charset="-128"/>
              <a:ea typeface="メイリオ" pitchFamily="50" charset="-128"/>
              <a:cs typeface="メイリオ" pitchFamily="50" charset="-128"/>
            </a:endParaRPr>
          </a:p>
          <a:p>
            <a:pPr eaLnBrk="1" hangingPunct="1">
              <a:defRPr/>
            </a:pPr>
            <a:r>
              <a:rPr lang="ja-JP" altLang="en-US" sz="800" dirty="0">
                <a:latin typeface="メイリオ" pitchFamily="50" charset="-128"/>
                <a:ea typeface="メイリオ" pitchFamily="50" charset="-128"/>
                <a:cs typeface="メイリオ" pitchFamily="50" charset="-128"/>
              </a:rPr>
              <a:t>　・安定した職業に就いている人</a:t>
            </a:r>
            <a:endParaRPr lang="en-US" altLang="ja-JP" sz="800" dirty="0">
              <a:latin typeface="メイリオ" pitchFamily="50" charset="-128"/>
              <a:ea typeface="メイリオ" pitchFamily="50" charset="-128"/>
              <a:cs typeface="メイリオ" pitchFamily="50" charset="-128"/>
            </a:endParaRPr>
          </a:p>
          <a:p>
            <a:pPr eaLnBrk="1" hangingPunct="1">
              <a:defRPr/>
            </a:pPr>
            <a:r>
              <a:rPr lang="ja-JP" altLang="en-US" sz="800" dirty="0">
                <a:latin typeface="メイリオ" pitchFamily="50" charset="-128"/>
                <a:ea typeface="メイリオ" pitchFamily="50" charset="-128"/>
                <a:cs typeface="メイリオ" pitchFamily="50" charset="-128"/>
              </a:rPr>
              <a:t>　・自ら事業を営んでいる人または役員に就いている人で、１週間当たりの実働時間が</a:t>
            </a:r>
            <a:r>
              <a:rPr lang="en-US" altLang="ja-JP" sz="800" dirty="0">
                <a:latin typeface="メイリオ" pitchFamily="50" charset="-128"/>
                <a:ea typeface="メイリオ" pitchFamily="50" charset="-128"/>
                <a:cs typeface="メイリオ" pitchFamily="50" charset="-128"/>
              </a:rPr>
              <a:t>30</a:t>
            </a:r>
            <a:r>
              <a:rPr lang="ja-JP" altLang="en-US" sz="800" dirty="0">
                <a:latin typeface="メイリオ" pitchFamily="50" charset="-128"/>
                <a:ea typeface="メイリオ" pitchFamily="50" charset="-128"/>
                <a:cs typeface="メイリオ" pitchFamily="50" charset="-128"/>
              </a:rPr>
              <a:t>時間以上の人</a:t>
            </a:r>
            <a:endParaRPr lang="en-US" altLang="ja-JP" sz="800" dirty="0">
              <a:latin typeface="メイリオ" pitchFamily="50" charset="-128"/>
              <a:ea typeface="メイリオ" pitchFamily="50" charset="-128"/>
              <a:cs typeface="メイリオ" pitchFamily="50" charset="-128"/>
            </a:endParaRPr>
          </a:p>
          <a:p>
            <a:pPr eaLnBrk="1" hangingPunct="1">
              <a:defRPr/>
            </a:pPr>
            <a:r>
              <a:rPr lang="ja-JP" altLang="en-US" sz="800" dirty="0">
                <a:latin typeface="メイリオ" pitchFamily="50" charset="-128"/>
                <a:ea typeface="メイリオ" pitchFamily="50" charset="-128"/>
                <a:cs typeface="メイリオ" pitchFamily="50" charset="-128"/>
              </a:rPr>
              <a:t>　・学校に在籍中で卒業していない人（卒業年度の</a:t>
            </a:r>
            <a:r>
              <a:rPr lang="en-US" altLang="ja-JP" sz="800" dirty="0">
                <a:latin typeface="メイリオ" pitchFamily="50" charset="-128"/>
                <a:ea typeface="メイリオ" pitchFamily="50" charset="-128"/>
                <a:cs typeface="メイリオ" pitchFamily="50" charset="-128"/>
              </a:rPr>
              <a:t>1</a:t>
            </a:r>
            <a:r>
              <a:rPr lang="ja-JP" altLang="en-US" sz="800" dirty="0">
                <a:latin typeface="メイリオ" pitchFamily="50" charset="-128"/>
                <a:ea typeface="メイリオ" pitchFamily="50" charset="-128"/>
                <a:cs typeface="メイリオ" pitchFamily="50" charset="-128"/>
              </a:rPr>
              <a:t>月</a:t>
            </a:r>
            <a:r>
              <a:rPr lang="en-US" altLang="ja-JP" sz="800" dirty="0">
                <a:latin typeface="メイリオ" pitchFamily="50" charset="-128"/>
                <a:ea typeface="メイリオ" pitchFamily="50" charset="-128"/>
                <a:cs typeface="メイリオ" pitchFamily="50" charset="-128"/>
              </a:rPr>
              <a:t>1</a:t>
            </a:r>
            <a:r>
              <a:rPr lang="ja-JP" altLang="en-US" sz="800" dirty="0">
                <a:latin typeface="メイリオ" pitchFamily="50" charset="-128"/>
                <a:ea typeface="メイリオ" pitchFamily="50" charset="-128"/>
                <a:cs typeface="メイリオ" pitchFamily="50" charset="-128"/>
              </a:rPr>
              <a:t>日以降も卒業後の就職の内定がない人は対象となります）</a:t>
            </a:r>
            <a:endParaRPr lang="en-US" altLang="ja-JP" sz="800" dirty="0">
              <a:latin typeface="メイリオ" pitchFamily="50" charset="-128"/>
              <a:ea typeface="メイリオ" pitchFamily="50" charset="-128"/>
              <a:cs typeface="メイリオ" pitchFamily="50" charset="-128"/>
            </a:endParaRPr>
          </a:p>
          <a:p>
            <a:pPr eaLnBrk="1" hangingPunct="1">
              <a:defRPr/>
            </a:pPr>
            <a:r>
              <a:rPr lang="ja-JP" altLang="en-US" sz="800" dirty="0">
                <a:latin typeface="メイリオ" pitchFamily="50" charset="-128"/>
                <a:ea typeface="メイリオ" pitchFamily="50" charset="-128"/>
                <a:cs typeface="メイリオ" pitchFamily="50" charset="-128"/>
              </a:rPr>
              <a:t>　・他の事業所でトライアル雇用期間中の人</a:t>
            </a:r>
            <a:endParaRPr lang="en-US" altLang="ja-JP" sz="800" dirty="0">
              <a:latin typeface="メイリオ" pitchFamily="50" charset="-128"/>
              <a:ea typeface="メイリオ" pitchFamily="50" charset="-128"/>
              <a:cs typeface="メイリオ" pitchFamily="50" charset="-128"/>
            </a:endParaRPr>
          </a:p>
          <a:p>
            <a:pPr eaLnBrk="1" hangingPunct="1">
              <a:defRPr/>
            </a:pPr>
            <a:r>
              <a:rPr lang="ja-JP" altLang="en-US" sz="800" dirty="0">
                <a:latin typeface="メイリオ" pitchFamily="50" charset="-128"/>
                <a:ea typeface="メイリオ" pitchFamily="50" charset="-128"/>
                <a:cs typeface="メイリオ" pitchFamily="50" charset="-128"/>
              </a:rPr>
              <a:t>◆</a:t>
            </a:r>
            <a:r>
              <a:rPr lang="ja-JP" altLang="en-US" sz="800" b="1" dirty="0">
                <a:latin typeface="メイリオ" panose="020B0604030504040204" pitchFamily="50" charset="-128"/>
                <a:ea typeface="メイリオ" panose="020B0604030504040204" pitchFamily="50" charset="-128"/>
              </a:rPr>
              <a:t>詳しくは、都道府県労働局・ハローワークへお問い合わせください。</a:t>
            </a:r>
          </a:p>
        </p:txBody>
      </p:sp>
      <p:sp>
        <p:nvSpPr>
          <p:cNvPr id="49" name="正方形/長方形 48">
            <a:extLst>
              <a:ext uri="{FF2B5EF4-FFF2-40B4-BE49-F238E27FC236}">
                <a16:creationId xmlns:a16="http://schemas.microsoft.com/office/drawing/2014/main" id="{ABFC1C65-6839-4A15-82F5-43156A0DD06C}"/>
              </a:ext>
            </a:extLst>
          </p:cNvPr>
          <p:cNvSpPr/>
          <p:nvPr/>
        </p:nvSpPr>
        <p:spPr bwMode="auto">
          <a:xfrm rot="16200000">
            <a:off x="1796304" y="1846238"/>
            <a:ext cx="576263" cy="2525712"/>
          </a:xfrm>
          <a:prstGeom prst="rect">
            <a:avLst/>
          </a:prstGeom>
          <a:solidFill>
            <a:srgbClr val="DB5793"/>
          </a:solidFill>
          <a:ln>
            <a:solidFill>
              <a:srgbClr val="CC33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0" name="ホームベース 31">
            <a:extLst>
              <a:ext uri="{FF2B5EF4-FFF2-40B4-BE49-F238E27FC236}">
                <a16:creationId xmlns:a16="http://schemas.microsoft.com/office/drawing/2014/main" id="{681DA3C0-DEF0-49F6-90BB-DC0FFC89F890}"/>
              </a:ext>
            </a:extLst>
          </p:cNvPr>
          <p:cNvSpPr/>
          <p:nvPr/>
        </p:nvSpPr>
        <p:spPr bwMode="auto">
          <a:xfrm>
            <a:off x="3355230" y="2820962"/>
            <a:ext cx="3557588" cy="576264"/>
          </a:xfrm>
          <a:prstGeom prst="homePlate">
            <a:avLst/>
          </a:prstGeom>
          <a:solidFill>
            <a:srgbClr val="FFD9F3"/>
          </a:solidFill>
          <a:ln>
            <a:solidFill>
              <a:srgbClr val="DB579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600"/>
          </a:p>
        </p:txBody>
      </p:sp>
      <p:sp>
        <p:nvSpPr>
          <p:cNvPr id="51" name="角丸四角形 32">
            <a:extLst>
              <a:ext uri="{FF2B5EF4-FFF2-40B4-BE49-F238E27FC236}">
                <a16:creationId xmlns:a16="http://schemas.microsoft.com/office/drawing/2014/main" id="{4AB96898-97ED-441E-902B-DEF67FB0EACC}"/>
              </a:ext>
            </a:extLst>
          </p:cNvPr>
          <p:cNvSpPr/>
          <p:nvPr/>
        </p:nvSpPr>
        <p:spPr bwMode="auto">
          <a:xfrm>
            <a:off x="829517" y="2949550"/>
            <a:ext cx="2517775" cy="374650"/>
          </a:xfrm>
          <a:prstGeom prst="roundRect">
            <a:avLst/>
          </a:prstGeom>
          <a:noFill/>
          <a:ln>
            <a:no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400" b="1" dirty="0">
                <a:solidFill>
                  <a:schemeClr val="bg1"/>
                </a:solidFill>
                <a:latin typeface="メイリオ" pitchFamily="50" charset="-128"/>
                <a:ea typeface="メイリオ" pitchFamily="50" charset="-128"/>
                <a:cs typeface="メイリオ" pitchFamily="50" charset="-128"/>
              </a:rPr>
              <a:t>トライアル雇用</a:t>
            </a:r>
            <a:endParaRPr lang="en-US" altLang="ja-JP" sz="1400" b="1" dirty="0">
              <a:solidFill>
                <a:schemeClr val="bg1"/>
              </a:solidFill>
              <a:latin typeface="メイリオ" pitchFamily="50" charset="-128"/>
              <a:ea typeface="メイリオ" pitchFamily="50" charset="-128"/>
              <a:cs typeface="メイリオ" pitchFamily="50" charset="-128"/>
            </a:endParaRPr>
          </a:p>
          <a:p>
            <a:pPr algn="ctr" fontAlgn="auto">
              <a:spcBef>
                <a:spcPts val="0"/>
              </a:spcBef>
              <a:spcAft>
                <a:spcPts val="0"/>
              </a:spcAft>
              <a:defRPr/>
            </a:pPr>
            <a:r>
              <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有期雇用契約（原則３か月）</a:t>
            </a:r>
          </a:p>
        </p:txBody>
      </p:sp>
      <p:sp>
        <p:nvSpPr>
          <p:cNvPr id="52" name="角丸四角形 33">
            <a:extLst>
              <a:ext uri="{FF2B5EF4-FFF2-40B4-BE49-F238E27FC236}">
                <a16:creationId xmlns:a16="http://schemas.microsoft.com/office/drawing/2014/main" id="{85895002-F905-4064-892C-689BA16DE5C4}"/>
              </a:ext>
            </a:extLst>
          </p:cNvPr>
          <p:cNvSpPr/>
          <p:nvPr/>
        </p:nvSpPr>
        <p:spPr bwMode="auto">
          <a:xfrm>
            <a:off x="3581412" y="2845547"/>
            <a:ext cx="3044841" cy="592953"/>
          </a:xfrm>
          <a:prstGeom prst="roundRect">
            <a:avLst/>
          </a:prstGeom>
          <a:noFill/>
          <a:ln>
            <a:noFill/>
          </a:ln>
        </p:spPr>
        <p:style>
          <a:lnRef idx="2">
            <a:schemeClr val="accent2"/>
          </a:lnRef>
          <a:fillRef idx="1">
            <a:schemeClr val="lt1"/>
          </a:fillRef>
          <a:effectRef idx="0">
            <a:schemeClr val="accent2"/>
          </a:effectRef>
          <a:fontRef idx="minor">
            <a:schemeClr val="dk1"/>
          </a:fontRef>
        </p:style>
        <p:txBody>
          <a:bodyPr/>
          <a:lstStyle/>
          <a:p>
            <a:pPr algn="ctr" fontAlgn="auto">
              <a:spcBef>
                <a:spcPts val="0"/>
              </a:spcBef>
              <a:spcAft>
                <a:spcPts val="0"/>
              </a:spcAft>
              <a:defRPr/>
            </a:pPr>
            <a:r>
              <a:rPr lang="ja-JP" altLang="en-US" sz="1400" dirty="0">
                <a:latin typeface="メイリオ" pitchFamily="50" charset="-128"/>
                <a:ea typeface="メイリオ" pitchFamily="50" charset="-128"/>
                <a:cs typeface="メイリオ" pitchFamily="50" charset="-128"/>
              </a:rPr>
              <a:t>期間の定めのない雇用</a:t>
            </a:r>
            <a:endParaRPr lang="en-US" altLang="ja-JP" sz="1400" dirty="0">
              <a:latin typeface="メイリオ" pitchFamily="50" charset="-128"/>
              <a:ea typeface="メイリオ" pitchFamily="50" charset="-128"/>
              <a:cs typeface="メイリオ" pitchFamily="50" charset="-128"/>
            </a:endParaRPr>
          </a:p>
          <a:p>
            <a:pPr algn="ctr" fontAlgn="auto">
              <a:spcBef>
                <a:spcPts val="0"/>
              </a:spcBef>
              <a:spcAft>
                <a:spcPts val="0"/>
              </a:spcAft>
              <a:defRPr/>
            </a:pPr>
            <a:r>
              <a:rPr lang="ja-JP" altLang="en-US" sz="1200" dirty="0">
                <a:latin typeface="メイリオ" pitchFamily="50" charset="-128"/>
                <a:ea typeface="メイリオ" pitchFamily="50" charset="-128"/>
                <a:cs typeface="メイリオ" pitchFamily="50" charset="-128"/>
              </a:rPr>
              <a:t>（無期雇用契約）</a:t>
            </a:r>
            <a:endParaRPr lang="en-US" altLang="ja-JP" sz="1200" dirty="0">
              <a:latin typeface="メイリオ" pitchFamily="50" charset="-128"/>
              <a:ea typeface="メイリオ" pitchFamily="50" charset="-128"/>
              <a:cs typeface="メイリオ" pitchFamily="50" charset="-128"/>
            </a:endParaRPr>
          </a:p>
        </p:txBody>
      </p:sp>
      <p:sp>
        <p:nvSpPr>
          <p:cNvPr id="53" name="テキスト ボックス 18">
            <a:extLst>
              <a:ext uri="{FF2B5EF4-FFF2-40B4-BE49-F238E27FC236}">
                <a16:creationId xmlns:a16="http://schemas.microsoft.com/office/drawing/2014/main" id="{CB0FEC0F-9A57-4242-8327-A0565E68E18F}"/>
              </a:ext>
            </a:extLst>
          </p:cNvPr>
          <p:cNvSpPr txBox="1">
            <a:spLocks noChangeArrowheads="1"/>
          </p:cNvSpPr>
          <p:nvPr/>
        </p:nvSpPr>
        <p:spPr bwMode="auto">
          <a:xfrm>
            <a:off x="215155" y="3717041"/>
            <a:ext cx="1171575"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panose="020B0604020202020204" pitchFamily="34" charset="0"/>
              <a:buChar char="•"/>
              <a:defRPr kumimoji="1" sz="33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9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5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100" b="1" dirty="0">
                <a:latin typeface="メイリオ" panose="020B0604030504040204" pitchFamily="50" charset="-128"/>
                <a:ea typeface="メイリオ" panose="020B0604030504040204" pitchFamily="50" charset="-128"/>
              </a:rPr>
              <a:t>トライアル雇用</a:t>
            </a:r>
            <a:endParaRPr lang="en-US" altLang="ja-JP" sz="1100" b="1" dirty="0">
              <a:latin typeface="メイリオ" panose="020B0604030504040204" pitchFamily="50" charset="-128"/>
              <a:ea typeface="メイリオ" panose="020B0604030504040204" pitchFamily="50" charset="-128"/>
            </a:endParaRPr>
          </a:p>
          <a:p>
            <a:pPr algn="ctr" eaLnBrk="1" hangingPunct="1">
              <a:spcBef>
                <a:spcPct val="0"/>
              </a:spcBef>
              <a:buFontTx/>
              <a:buNone/>
            </a:pPr>
            <a:r>
              <a:rPr lang="ja-JP" altLang="en-US" sz="1100" b="1" dirty="0">
                <a:latin typeface="メイリオ" panose="020B0604030504040204" pitchFamily="50" charset="-128"/>
                <a:ea typeface="メイリオ" panose="020B0604030504040204" pitchFamily="50" charset="-128"/>
              </a:rPr>
              <a:t>開始</a:t>
            </a:r>
            <a:endParaRPr lang="en-US" altLang="ja-JP" sz="1100" b="1" dirty="0">
              <a:latin typeface="メイリオ" panose="020B0604030504040204" pitchFamily="50" charset="-128"/>
              <a:ea typeface="メイリオ" panose="020B0604030504040204" pitchFamily="50" charset="-128"/>
            </a:endParaRPr>
          </a:p>
        </p:txBody>
      </p:sp>
      <p:sp>
        <p:nvSpPr>
          <p:cNvPr id="54" name="テキスト ボックス 55">
            <a:extLst>
              <a:ext uri="{FF2B5EF4-FFF2-40B4-BE49-F238E27FC236}">
                <a16:creationId xmlns:a16="http://schemas.microsoft.com/office/drawing/2014/main" id="{2092CAD3-492C-4C5E-8A60-D7B8123AECCB}"/>
              </a:ext>
            </a:extLst>
          </p:cNvPr>
          <p:cNvSpPr txBox="1">
            <a:spLocks noChangeArrowheads="1"/>
          </p:cNvSpPr>
          <p:nvPr/>
        </p:nvSpPr>
        <p:spPr bwMode="auto">
          <a:xfrm>
            <a:off x="2174130" y="3726566"/>
            <a:ext cx="282074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3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9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5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100" b="1" dirty="0">
                <a:latin typeface="メイリオ" panose="020B0604030504040204" pitchFamily="50" charset="-128"/>
                <a:ea typeface="メイリオ" panose="020B0604030504040204" pitchFamily="50" charset="-128"/>
              </a:rPr>
              <a:t>無期雇用契約  締結</a:t>
            </a:r>
            <a:endParaRPr lang="en-US" altLang="ja-JP" sz="1100" b="1" dirty="0">
              <a:latin typeface="メイリオ" panose="020B0604030504040204" pitchFamily="50" charset="-128"/>
              <a:ea typeface="メイリオ" panose="020B0604030504040204" pitchFamily="50" charset="-128"/>
            </a:endParaRPr>
          </a:p>
        </p:txBody>
      </p:sp>
      <p:cxnSp>
        <p:nvCxnSpPr>
          <p:cNvPr id="55" name="直線矢印コネクタ 54">
            <a:extLst>
              <a:ext uri="{FF2B5EF4-FFF2-40B4-BE49-F238E27FC236}">
                <a16:creationId xmlns:a16="http://schemas.microsoft.com/office/drawing/2014/main" id="{C5E1C7D3-7FF1-47E0-B788-613CBB0C58D3}"/>
              </a:ext>
            </a:extLst>
          </p:cNvPr>
          <p:cNvCxnSpPr/>
          <p:nvPr/>
        </p:nvCxnSpPr>
        <p:spPr>
          <a:xfrm flipV="1">
            <a:off x="829517" y="3380529"/>
            <a:ext cx="0" cy="30034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7" name="直線矢印コネクタ 56">
            <a:extLst>
              <a:ext uri="{FF2B5EF4-FFF2-40B4-BE49-F238E27FC236}">
                <a16:creationId xmlns:a16="http://schemas.microsoft.com/office/drawing/2014/main" id="{B9D0086A-F45A-4AF9-BDF9-21F3BA6369DF}"/>
              </a:ext>
            </a:extLst>
          </p:cNvPr>
          <p:cNvCxnSpPr/>
          <p:nvPr/>
        </p:nvCxnSpPr>
        <p:spPr>
          <a:xfrm flipV="1">
            <a:off x="3356817" y="3388877"/>
            <a:ext cx="0" cy="30143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 name="正方形/長方形 56">
            <a:extLst>
              <a:ext uri="{FF2B5EF4-FFF2-40B4-BE49-F238E27FC236}">
                <a16:creationId xmlns:a16="http://schemas.microsoft.com/office/drawing/2014/main" id="{5290DB39-E162-4656-AA96-44731A4547B2}"/>
              </a:ext>
            </a:extLst>
          </p:cNvPr>
          <p:cNvSpPr>
            <a:spLocks noChangeArrowheads="1"/>
          </p:cNvSpPr>
          <p:nvPr/>
        </p:nvSpPr>
        <p:spPr bwMode="auto">
          <a:xfrm>
            <a:off x="182805" y="4753604"/>
            <a:ext cx="6973271" cy="82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637" tIns="47819" rIns="37652" bIns="47819">
            <a:spAutoFit/>
          </a:bodyPr>
          <a:lstStyle>
            <a:lvl1pPr eaLnBrk="0" hangingPunct="0">
              <a:spcBef>
                <a:spcPct val="20000"/>
              </a:spcBef>
              <a:buFont typeface="Arial" panose="020B0604020202020204" pitchFamily="34" charset="0"/>
              <a:buChar char="•"/>
              <a:defRPr kumimoji="1" sz="33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9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5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9pPr>
          </a:lstStyle>
          <a:p>
            <a:pPr marL="171450" indent="-171450" eaLnBrk="1" hangingPunct="1">
              <a:spcBef>
                <a:spcPct val="0"/>
              </a:spcBef>
              <a:buFont typeface="Wingdings" panose="05000000000000000000" pitchFamily="2" charset="2"/>
              <a:buChar char="l"/>
            </a:pPr>
            <a:r>
              <a:rPr lang="ja-JP" altLang="en-US" sz="1100" dirty="0">
                <a:latin typeface="メイリオ" panose="020B0604030504040204" pitchFamily="50" charset="-128"/>
                <a:ea typeface="メイリオ" panose="020B0604030504040204" pitchFamily="50" charset="-128"/>
              </a:rPr>
              <a:t>希望する仕事に就ける可能性や就職の機会が広がります。</a:t>
            </a:r>
            <a:endParaRPr lang="en-US" altLang="ja-JP" sz="1100" dirty="0">
              <a:latin typeface="メイリオ" panose="020B0604030504040204" pitchFamily="50" charset="-128"/>
              <a:ea typeface="メイリオ" panose="020B0604030504040204" pitchFamily="50" charset="-128"/>
            </a:endParaRPr>
          </a:p>
          <a:p>
            <a:pPr marL="171450" indent="-171450" eaLnBrk="1" hangingPunct="1">
              <a:spcBef>
                <a:spcPts val="200"/>
              </a:spcBef>
              <a:buFont typeface="Wingdings" panose="05000000000000000000" pitchFamily="2" charset="2"/>
              <a:buChar char="l"/>
            </a:pPr>
            <a:r>
              <a:rPr lang="ja-JP" altLang="en-US" sz="1100" dirty="0">
                <a:latin typeface="メイリオ" panose="020B0604030504040204" pitchFamily="50" charset="-128"/>
                <a:ea typeface="メイリオ" panose="020B0604030504040204" pitchFamily="50" charset="-128"/>
              </a:rPr>
              <a:t>あなたと会社がお互いを理解した上で無期雇用へ移行するため、就職後も安心して仕事を続けることができます。</a:t>
            </a:r>
            <a:endParaRPr lang="en-US" altLang="ja-JP" sz="1100" dirty="0">
              <a:latin typeface="メイリオ" panose="020B0604030504040204" pitchFamily="50" charset="-128"/>
              <a:ea typeface="メイリオ" panose="020B0604030504040204" pitchFamily="50" charset="-128"/>
            </a:endParaRPr>
          </a:p>
          <a:p>
            <a:pPr eaLnBrk="1" hangingPunct="1">
              <a:spcBef>
                <a:spcPts val="300"/>
              </a:spcBef>
              <a:buNone/>
            </a:pPr>
            <a:r>
              <a:rPr lang="en-US" altLang="ja-JP" sz="900" dirty="0">
                <a:latin typeface="メイリオ" panose="020B0604030504040204" pitchFamily="50" charset="-128"/>
                <a:ea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rPr>
              <a:t>トライアル雇用期間終了時点で、会社が求める業務遂行の能力を満たさない場合などは、無期雇用へ移行しないことがあります</a:t>
            </a:r>
            <a:r>
              <a:rPr lang="ja-JP" altLang="en-US" sz="1000" dirty="0">
                <a:latin typeface="メイリオ" panose="020B0604030504040204" pitchFamily="50" charset="-128"/>
                <a:ea typeface="メイリオ" panose="020B0604030504040204" pitchFamily="50" charset="-128"/>
              </a:rPr>
              <a:t>。</a:t>
            </a:r>
          </a:p>
        </p:txBody>
      </p:sp>
      <p:sp>
        <p:nvSpPr>
          <p:cNvPr id="35" name="正方形/長方形 52">
            <a:extLst>
              <a:ext uri="{FF2B5EF4-FFF2-40B4-BE49-F238E27FC236}">
                <a16:creationId xmlns:a16="http://schemas.microsoft.com/office/drawing/2014/main" id="{6F15C16F-9BD9-4987-B2D3-22958A859958}"/>
              </a:ext>
            </a:extLst>
          </p:cNvPr>
          <p:cNvSpPr>
            <a:spLocks noChangeArrowheads="1"/>
          </p:cNvSpPr>
          <p:nvPr/>
        </p:nvSpPr>
        <p:spPr bwMode="auto">
          <a:xfrm>
            <a:off x="200842" y="4374431"/>
            <a:ext cx="3668713" cy="332824"/>
          </a:xfrm>
          <a:prstGeom prst="foldedCorner">
            <a:avLst>
              <a:gd name="adj" fmla="val 46921"/>
            </a:avLst>
          </a:prstGeom>
          <a:solidFill>
            <a:schemeClr val="accent2"/>
          </a:solidFill>
          <a:ln>
            <a:solidFill>
              <a:schemeClr val="accent2">
                <a:lumMod val="20000"/>
                <a:lumOff val="80000"/>
              </a:schemeClr>
            </a:solidFill>
            <a:headEnd/>
            <a:tailEnd/>
          </a:ln>
          <a:effectLst/>
        </p:spPr>
        <p:style>
          <a:lnRef idx="1">
            <a:schemeClr val="accent1"/>
          </a:lnRef>
          <a:fillRef idx="2">
            <a:schemeClr val="accent1"/>
          </a:fillRef>
          <a:effectRef idx="1">
            <a:schemeClr val="accent1"/>
          </a:effectRef>
          <a:fontRef idx="minor">
            <a:schemeClr val="dk1"/>
          </a:fontRef>
        </p:style>
        <p:txBody>
          <a:bodyPr lIns="95637" tIns="36000" rIns="95637" bIns="0"/>
          <a:lstStyle/>
          <a:p>
            <a:pPr fontAlgn="auto">
              <a:lnSpc>
                <a:spcPts val="2301"/>
              </a:lnSpc>
              <a:spcBef>
                <a:spcPts val="0"/>
              </a:spcBef>
              <a:spcAft>
                <a:spcPts val="0"/>
              </a:spcAft>
              <a:defRPr/>
            </a:pP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「トライアル雇用」のメリットは？</a:t>
            </a:r>
            <a:endParaRPr lang="en-US" altLang="ja-JP"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テキスト ボックス 36">
            <a:extLst>
              <a:ext uri="{FF2B5EF4-FFF2-40B4-BE49-F238E27FC236}">
                <a16:creationId xmlns:a16="http://schemas.microsoft.com/office/drawing/2014/main" id="{676F79A2-F836-4E76-BB31-CAF1D88DB4E2}"/>
              </a:ext>
            </a:extLst>
          </p:cNvPr>
          <p:cNvSpPr txBox="1"/>
          <p:nvPr/>
        </p:nvSpPr>
        <p:spPr>
          <a:xfrm>
            <a:off x="2880380" y="3902313"/>
            <a:ext cx="4032438" cy="400110"/>
          </a:xfrm>
          <a:prstGeom prst="rect">
            <a:avLst/>
          </a:prstGeom>
          <a:noFill/>
        </p:spPr>
        <p:txBody>
          <a:bodyPr wrap="square">
            <a:spAutoFit/>
          </a:bodyPr>
          <a:lstStyle/>
          <a:p>
            <a:pPr eaLnBrk="1" hangingPunct="1">
              <a:spcBef>
                <a:spcPct val="0"/>
              </a:spcBef>
              <a:buFontTx/>
              <a:buNone/>
            </a:pPr>
            <a:r>
              <a:rPr lang="ja-JP" altLang="en-US" sz="1000" dirty="0">
                <a:latin typeface="メイリオ" panose="020B0604030504040204" pitchFamily="50" charset="-128"/>
                <a:ea typeface="メイリオ" panose="020B0604030504040204" pitchFamily="50" charset="-128"/>
              </a:rPr>
              <a:t>トライアル雇用期間終了時点で、一定の要件を満たさない場合は、無期雇用へ移行しないことがあります。</a:t>
            </a:r>
            <a:endParaRPr lang="en-US" altLang="ja-JP" sz="1000" dirty="0">
              <a:latin typeface="メイリオ" panose="020B0604030504040204" pitchFamily="50" charset="-128"/>
              <a:ea typeface="メイリオ" panose="020B0604030504040204" pitchFamily="50" charset="-128"/>
            </a:endParaRPr>
          </a:p>
        </p:txBody>
      </p:sp>
      <p:sp>
        <p:nvSpPr>
          <p:cNvPr id="39" name="テキスト ボックス 38">
            <a:extLst>
              <a:ext uri="{FF2B5EF4-FFF2-40B4-BE49-F238E27FC236}">
                <a16:creationId xmlns:a16="http://schemas.microsoft.com/office/drawing/2014/main" id="{19BFE6D6-630B-40B7-A43A-1B8AE924B99D}"/>
              </a:ext>
            </a:extLst>
          </p:cNvPr>
          <p:cNvSpPr txBox="1"/>
          <p:nvPr/>
        </p:nvSpPr>
        <p:spPr>
          <a:xfrm>
            <a:off x="302578" y="2481198"/>
            <a:ext cx="5224462" cy="359714"/>
          </a:xfrm>
          <a:prstGeom prst="rect">
            <a:avLst/>
          </a:prstGeom>
          <a:noFill/>
        </p:spPr>
        <p:txBody>
          <a:bodyPr wrap="square">
            <a:spAutoFit/>
          </a:bodyPr>
          <a:lstStyle/>
          <a:p>
            <a:pPr fontAlgn="auto">
              <a:lnSpc>
                <a:spcPts val="2301"/>
              </a:lnSpc>
              <a:spcBef>
                <a:spcPts val="0"/>
              </a:spcBef>
              <a:spcAft>
                <a:spcPts val="0"/>
              </a:spcAft>
              <a:defRPr/>
            </a:pPr>
            <a:r>
              <a:rPr lang="ja-JP" altLang="en-US" sz="1200" b="1" dirty="0">
                <a:latin typeface="メイリオ" panose="020B0604030504040204" pitchFamily="50" charset="-128"/>
                <a:ea typeface="メイリオ" panose="020B0604030504040204" pitchFamily="50" charset="-128"/>
              </a:rPr>
              <a:t>「トライアル雇用」のイメージ</a:t>
            </a:r>
            <a:endParaRPr lang="en-US" altLang="ja-JP" sz="12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365473307"/>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6212C04DD7123F44A870EF21BAA5EAF3" ma:contentTypeVersion="2" ma:contentTypeDescription="" ma:contentTypeScope="" ma:versionID="9f2da1a4fa0018b8120490783be62531">
  <xsd:schema xmlns:xsd="http://www.w3.org/2001/XMLSchema" xmlns:p="http://schemas.microsoft.com/office/2006/metadata/properties" xmlns:ns2="8B97BE19-CDDD-400E-817A-CFDD13F7EC12" targetNamespace="http://schemas.microsoft.com/office/2006/metadata/properties" ma:root="true" ma:fieldsID="6dfb103be64c84caafc238fb89ca001b" ns2:_="">
    <xsd:import namespace="8B97BE19-CDDD-400E-817A-CFDD13F7EC12"/>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94A9099-59A1-4D4C-9AFD-F8C509E5299F}">
  <ds:schemaRefs>
    <ds:schemaRef ds:uri="http://schemas.microsoft.com/sharepoint/v3/contenttype/forms"/>
  </ds:schemaRefs>
</ds:datastoreItem>
</file>

<file path=customXml/itemProps2.xml><?xml version="1.0" encoding="utf-8"?>
<ds:datastoreItem xmlns:ds="http://schemas.openxmlformats.org/officeDocument/2006/customXml" ds:itemID="{F5C0B07C-99FA-4D7E-AB35-B4C5417304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2D08F008-7E3D-4129-BBE9-63EFA7365644}">
  <ds:schemaRefs>
    <ds:schemaRef ds:uri="http://purl.org/dc/terms/"/>
    <ds:schemaRef ds:uri="8B97BE19-CDDD-400E-817A-CFDD13F7EC12"/>
    <ds:schemaRef ds:uri="http://purl.org/dc/elements/1.1/"/>
    <ds:schemaRef ds:uri="http://purl.org/dc/dcmitype/"/>
    <ds:schemaRef ds:uri="http://schemas.microsoft.com/office/2006/metadata/properties"/>
    <ds:schemaRef ds:uri="http://schemas.openxmlformats.org/package/2006/metadata/core-properties"/>
    <ds:schemaRef ds:uri="http://www.w3.org/XML/1998/namespace"/>
    <ds:schemaRef ds:uri="http://schemas.microsoft.com/office/2006/documentManagement/types"/>
  </ds:schemaRefs>
</ds:datastoreItem>
</file>

<file path=docProps/app.xml><?xml version="1.0" encoding="utf-8"?>
<Properties xmlns="http://schemas.openxmlformats.org/officeDocument/2006/extended-properties" xmlns:vt="http://schemas.openxmlformats.org/officeDocument/2006/docPropsVTypes">
  <Template>blank</Template>
  <TotalTime>2113</TotalTime>
  <Words>653</Words>
  <Application>Microsoft Office PowerPoint</Application>
  <PresentationFormat>ユーザー設定</PresentationFormat>
  <Paragraphs>40</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HG丸ｺﾞｼｯｸM-PRO</vt:lpstr>
      <vt:lpstr>ＭＳ Ｐゴシック</vt:lpstr>
      <vt:lpstr>メイリオ</vt:lpstr>
      <vt:lpstr>Arial</vt:lpstr>
      <vt:lpstr>Calibri</vt:lpstr>
      <vt:lpstr>Wingdings</vt:lpstr>
      <vt:lpstr>blank</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小林 学(kobayashi-manabu)</dc:creator>
  <cp:lastModifiedBy>高城康</cp:lastModifiedBy>
  <cp:revision>109</cp:revision>
  <cp:lastPrinted>2022-03-22T13:47:18Z</cp:lastPrinted>
  <dcterms:created xsi:type="dcterms:W3CDTF">2012-11-09T01:46:15Z</dcterms:created>
  <dcterms:modified xsi:type="dcterms:W3CDTF">2023-05-11T05:43:08Z</dcterms:modified>
</cp:coreProperties>
</file>